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332" r:id="rId7"/>
    <p:sldId id="290" r:id="rId8"/>
    <p:sldId id="262" r:id="rId9"/>
    <p:sldId id="268" r:id="rId10"/>
    <p:sldId id="319" r:id="rId11"/>
    <p:sldId id="321" r:id="rId12"/>
    <p:sldId id="550" r:id="rId13"/>
    <p:sldId id="318" r:id="rId14"/>
    <p:sldId id="322" r:id="rId15"/>
    <p:sldId id="320" r:id="rId16"/>
    <p:sldId id="269" r:id="rId17"/>
    <p:sldId id="323" r:id="rId18"/>
    <p:sldId id="313" r:id="rId19"/>
    <p:sldId id="270" r:id="rId20"/>
    <p:sldId id="324" r:id="rId21"/>
    <p:sldId id="331" r:id="rId22"/>
    <p:sldId id="314" r:id="rId23"/>
    <p:sldId id="315" r:id="rId24"/>
    <p:sldId id="317" r:id="rId25"/>
    <p:sldId id="325" r:id="rId26"/>
    <p:sldId id="326" r:id="rId27"/>
    <p:sldId id="327" r:id="rId28"/>
    <p:sldId id="405" r:id="rId29"/>
    <p:sldId id="334" r:id="rId30"/>
    <p:sldId id="329" r:id="rId31"/>
    <p:sldId id="336" r:id="rId32"/>
    <p:sldId id="337" r:id="rId33"/>
    <p:sldId id="335" r:id="rId34"/>
    <p:sldId id="338" r:id="rId35"/>
    <p:sldId id="339" r:id="rId36"/>
    <p:sldId id="340" r:id="rId37"/>
    <p:sldId id="379" r:id="rId38"/>
    <p:sldId id="380" r:id="rId39"/>
    <p:sldId id="381" r:id="rId40"/>
    <p:sldId id="402" r:id="rId41"/>
    <p:sldId id="400" r:id="rId42"/>
    <p:sldId id="403" r:id="rId43"/>
    <p:sldId id="259" r:id="rId44"/>
    <p:sldId id="333" r:id="rId45"/>
    <p:sldId id="499" r:id="rId46"/>
    <p:sldId id="452" r:id="rId47"/>
    <p:sldId id="455" r:id="rId48"/>
    <p:sldId id="456" r:id="rId49"/>
    <p:sldId id="457" r:id="rId50"/>
    <p:sldId id="551" r:id="rId51"/>
    <p:sldId id="453" r:id="rId52"/>
    <p:sldId id="450" r:id="rId53"/>
    <p:sldId id="447" r:id="rId54"/>
    <p:sldId id="454" r:id="rId55"/>
    <p:sldId id="451" r:id="rId56"/>
    <p:sldId id="615" r:id="rId57"/>
    <p:sldId id="458" r:id="rId58"/>
    <p:sldId id="616" r:id="rId59"/>
    <p:sldId id="481" r:id="rId60"/>
    <p:sldId id="404" r:id="rId61"/>
    <p:sldId id="443" r:id="rId62"/>
    <p:sldId id="438" r:id="rId63"/>
    <p:sldId id="436" r:id="rId64"/>
    <p:sldId id="439" r:id="rId65"/>
    <p:sldId id="440" r:id="rId66"/>
    <p:sldId id="442" r:id="rId67"/>
    <p:sldId id="528" r:id="rId68"/>
    <p:sldId id="539" r:id="rId69"/>
    <p:sldId id="444" r:id="rId70"/>
    <p:sldId id="445" r:id="rId71"/>
    <p:sldId id="459" r:id="rId72"/>
    <p:sldId id="478" r:id="rId73"/>
    <p:sldId id="260" r:id="rId74"/>
    <p:sldId id="434" r:id="rId75"/>
    <p:sldId id="435" r:id="rId76"/>
    <p:sldId id="479" r:id="rId77"/>
    <p:sldId id="480" r:id="rId78"/>
    <p:sldId id="263" r:id="rId7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</p:showPr>
  <p:clrMru>
    <a:srgbClr val="DB6A51"/>
    <a:srgbClr val="F2C96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4"/>
    <p:restoredTop sz="94711"/>
  </p:normalViewPr>
  <p:slideViewPr>
    <p:cSldViewPr snapToGrid="0" showGuides="1">
      <p:cViewPr varScale="1">
        <p:scale>
          <a:sx n="58" d="100"/>
          <a:sy n="58" d="100"/>
        </p:scale>
        <p:origin x="-90" y="-1530"/>
      </p:cViewPr>
      <p:guideLst>
        <p:guide orient="horz" pos="2176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39" d="100"/>
        <a:sy n="139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2" Type="http://schemas.openxmlformats.org/officeDocument/2006/relationships/tableStyles" Target="tableStyles.xml"/><Relationship Id="rId81" Type="http://schemas.openxmlformats.org/officeDocument/2006/relationships/viewProps" Target="viewProps.xml"/><Relationship Id="rId80" Type="http://schemas.openxmlformats.org/officeDocument/2006/relationships/presProps" Target="presProps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true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true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AB64AB-5208-44F3-A794-6B370D922D43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true" noRot="true" noChangeAspect="true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true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true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true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E9566E-3EB3-4AEA-8B76-62CBC79A75F7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true" noRot="true" noChangeAspect="true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true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true"/>
          </p:cNvSpPr>
          <p:nvPr>
            <p:ph type="sldNum" sz="quarter" idx="10"/>
          </p:nvPr>
        </p:nvSpPr>
        <p:spPr/>
        <p:txBody>
          <a:bodyPr/>
          <a:lstStyle/>
          <a:p>
            <a:fld id="{11E9566E-3EB3-4AEA-8B76-62CBC79A75F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true" noRot="true" noChangeAspect="true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true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true"/>
          </p:cNvSpPr>
          <p:nvPr>
            <p:ph type="sldNum" sz="quarter" idx="10"/>
          </p:nvPr>
        </p:nvSpPr>
        <p:spPr/>
        <p:txBody>
          <a:bodyPr/>
          <a:lstStyle/>
          <a:p>
            <a:fld id="{11E9566E-3EB3-4AEA-8B76-62CBC79A75F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true" noRot="true" noChangeAspect="true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true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true"/>
          </p:cNvSpPr>
          <p:nvPr>
            <p:ph type="sldNum" sz="quarter" idx="10"/>
          </p:nvPr>
        </p:nvSpPr>
        <p:spPr/>
        <p:txBody>
          <a:bodyPr/>
          <a:lstStyle/>
          <a:p>
            <a:fld id="{11E9566E-3EB3-4AEA-8B76-62CBC79A75F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true" noRot="true" noChangeAspect="true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true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true"/>
          </p:cNvSpPr>
          <p:nvPr>
            <p:ph type="sldNum" sz="quarter" idx="10"/>
          </p:nvPr>
        </p:nvSpPr>
        <p:spPr/>
        <p:txBody>
          <a:bodyPr/>
          <a:lstStyle/>
          <a:p>
            <a:fld id="{11E9566E-3EB3-4AEA-8B76-62CBC79A75F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true" noRot="true" noChangeAspect="true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true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true"/>
          </p:cNvSpPr>
          <p:nvPr>
            <p:ph type="sldNum" sz="quarter" idx="10"/>
          </p:nvPr>
        </p:nvSpPr>
        <p:spPr/>
        <p:txBody>
          <a:bodyPr/>
          <a:lstStyle/>
          <a:p>
            <a:fld id="{11E9566E-3EB3-4AEA-8B76-62CBC79A75F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true" noRot="true" noChangeAspect="true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true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true"/>
          </p:cNvSpPr>
          <p:nvPr>
            <p:ph type="sldNum" sz="quarter" idx="10"/>
          </p:nvPr>
        </p:nvSpPr>
        <p:spPr/>
        <p:txBody>
          <a:bodyPr/>
          <a:lstStyle/>
          <a:p>
            <a:fld id="{11E9566E-3EB3-4AEA-8B76-62CBC79A75F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true" noRot="true" noChangeAspect="true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true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true"/>
          </p:cNvSpPr>
          <p:nvPr>
            <p:ph type="sldNum" sz="quarter" idx="10"/>
          </p:nvPr>
        </p:nvSpPr>
        <p:spPr/>
        <p:txBody>
          <a:bodyPr/>
          <a:lstStyle/>
          <a:p>
            <a:fld id="{11E9566E-3EB3-4AEA-8B76-62CBC79A75F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true" noRot="true" noChangeAspect="true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true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true"/>
          </p:cNvSpPr>
          <p:nvPr>
            <p:ph type="sldNum" sz="quarter" idx="10"/>
          </p:nvPr>
        </p:nvSpPr>
        <p:spPr/>
        <p:txBody>
          <a:bodyPr/>
          <a:lstStyle/>
          <a:p>
            <a:fld id="{11E9566E-3EB3-4AEA-8B76-62CBC79A75F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true" noRot="true" noChangeAspect="true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true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true"/>
          </p:cNvSpPr>
          <p:nvPr>
            <p:ph type="sldNum" sz="quarter" idx="10"/>
          </p:nvPr>
        </p:nvSpPr>
        <p:spPr/>
        <p:txBody>
          <a:bodyPr/>
          <a:lstStyle/>
          <a:p>
            <a:fld id="{11E9566E-3EB3-4AEA-8B76-62CBC79A75F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true" noRot="true" noChangeAspect="true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true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true"/>
          </p:cNvSpPr>
          <p:nvPr>
            <p:ph type="sldNum" sz="quarter" idx="10"/>
          </p:nvPr>
        </p:nvSpPr>
        <p:spPr/>
        <p:txBody>
          <a:bodyPr/>
          <a:lstStyle/>
          <a:p>
            <a:fld id="{11E9566E-3EB3-4AEA-8B76-62CBC79A75F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true" noRot="true" noChangeAspect="true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true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true"/>
          </p:cNvSpPr>
          <p:nvPr>
            <p:ph type="sldNum" sz="quarter" idx="10"/>
          </p:nvPr>
        </p:nvSpPr>
        <p:spPr/>
        <p:txBody>
          <a:bodyPr/>
          <a:lstStyle/>
          <a:p>
            <a:fld id="{11E9566E-3EB3-4AEA-8B76-62CBC79A75F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true" noRot="true" noChangeAspect="true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true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true"/>
          </p:cNvSpPr>
          <p:nvPr>
            <p:ph type="sldNum" sz="quarter" idx="10"/>
          </p:nvPr>
        </p:nvSpPr>
        <p:spPr/>
        <p:txBody>
          <a:bodyPr/>
          <a:lstStyle/>
          <a:p>
            <a:fld id="{11E9566E-3EB3-4AEA-8B76-62CBC79A75F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true" noRot="true" noChangeAspect="true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true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true"/>
          </p:cNvSpPr>
          <p:nvPr>
            <p:ph type="sldNum" sz="quarter" idx="10"/>
          </p:nvPr>
        </p:nvSpPr>
        <p:spPr/>
        <p:txBody>
          <a:bodyPr/>
          <a:lstStyle/>
          <a:p>
            <a:fld id="{11E9566E-3EB3-4AEA-8B76-62CBC79A75F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true" noRot="true" noChangeAspect="true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true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true"/>
          </p:cNvSpPr>
          <p:nvPr>
            <p:ph type="sldNum" sz="quarter" idx="10"/>
          </p:nvPr>
        </p:nvSpPr>
        <p:spPr/>
        <p:txBody>
          <a:bodyPr/>
          <a:lstStyle/>
          <a:p>
            <a:fld id="{11E9566E-3EB3-4AEA-8B76-62CBC79A75F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true" noRot="true" noChangeAspect="true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true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true"/>
          </p:cNvSpPr>
          <p:nvPr>
            <p:ph type="sldNum" sz="quarter" idx="10"/>
          </p:nvPr>
        </p:nvSpPr>
        <p:spPr/>
        <p:txBody>
          <a:bodyPr/>
          <a:lstStyle/>
          <a:p>
            <a:fld id="{11E9566E-3EB3-4AEA-8B76-62CBC79A75F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true" noRot="true" noChangeAspect="true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true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true"/>
          </p:cNvSpPr>
          <p:nvPr>
            <p:ph type="sldNum" sz="quarter" idx="10"/>
          </p:nvPr>
        </p:nvSpPr>
        <p:spPr/>
        <p:txBody>
          <a:bodyPr/>
          <a:lstStyle/>
          <a:p>
            <a:fld id="{11E9566E-3EB3-4AEA-8B76-62CBC79A75F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true" noRot="true" noChangeAspect="true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true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true"/>
          </p:cNvSpPr>
          <p:nvPr>
            <p:ph type="sldNum" sz="quarter" idx="10"/>
          </p:nvPr>
        </p:nvSpPr>
        <p:spPr/>
        <p:txBody>
          <a:bodyPr/>
          <a:lstStyle/>
          <a:p>
            <a:fld id="{11E9566E-3EB3-4AEA-8B76-62CBC79A75F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true" noRot="true" noChangeAspect="true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true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true"/>
          </p:cNvSpPr>
          <p:nvPr>
            <p:ph type="sldNum" sz="quarter" idx="10"/>
          </p:nvPr>
        </p:nvSpPr>
        <p:spPr/>
        <p:txBody>
          <a:bodyPr/>
          <a:lstStyle/>
          <a:p>
            <a:fld id="{11E9566E-3EB3-4AEA-8B76-62CBC79A75F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true" noRot="true" noChangeAspect="true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true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true"/>
          </p:cNvSpPr>
          <p:nvPr>
            <p:ph type="sldNum" sz="quarter" idx="10"/>
          </p:nvPr>
        </p:nvSpPr>
        <p:spPr/>
        <p:txBody>
          <a:bodyPr/>
          <a:lstStyle/>
          <a:p>
            <a:fld id="{11E9566E-3EB3-4AEA-8B76-62CBC79A75F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true" noRot="true" noChangeAspect="true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true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true"/>
          </p:cNvSpPr>
          <p:nvPr>
            <p:ph type="sldNum" sz="quarter" idx="10"/>
          </p:nvPr>
        </p:nvSpPr>
        <p:spPr/>
        <p:txBody>
          <a:bodyPr/>
          <a:lstStyle/>
          <a:p>
            <a:fld id="{11E9566E-3EB3-4AEA-8B76-62CBC79A75F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true" noRot="true" noChangeAspect="true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true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true"/>
          </p:cNvSpPr>
          <p:nvPr>
            <p:ph type="sldNum" sz="quarter" idx="10"/>
          </p:nvPr>
        </p:nvSpPr>
        <p:spPr/>
        <p:txBody>
          <a:bodyPr/>
          <a:lstStyle/>
          <a:p>
            <a:fld id="{11E9566E-3EB3-4AEA-8B76-62CBC79A75F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true" noRot="true" noChangeAspect="true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true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true"/>
          </p:cNvSpPr>
          <p:nvPr>
            <p:ph type="sldNum" sz="quarter" idx="10"/>
          </p:nvPr>
        </p:nvSpPr>
        <p:spPr/>
        <p:txBody>
          <a:bodyPr/>
          <a:lstStyle/>
          <a:p>
            <a:fld id="{11E9566E-3EB3-4AEA-8B76-62CBC79A75F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true" noRot="true" noChangeAspect="true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true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true"/>
          </p:cNvSpPr>
          <p:nvPr>
            <p:ph type="sldNum" sz="quarter" idx="10"/>
          </p:nvPr>
        </p:nvSpPr>
        <p:spPr/>
        <p:txBody>
          <a:bodyPr/>
          <a:lstStyle/>
          <a:p>
            <a:fld id="{11E9566E-3EB3-4AEA-8B76-62CBC79A75F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true" noRot="true" noChangeAspect="true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true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true"/>
          </p:cNvSpPr>
          <p:nvPr>
            <p:ph type="sldNum" sz="quarter" idx="10"/>
          </p:nvPr>
        </p:nvSpPr>
        <p:spPr/>
        <p:txBody>
          <a:bodyPr/>
          <a:lstStyle/>
          <a:p>
            <a:fld id="{11E9566E-3EB3-4AEA-8B76-62CBC79A75F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true" noRot="true" noChangeAspect="true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true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true"/>
          </p:cNvSpPr>
          <p:nvPr>
            <p:ph type="sldNum" sz="quarter" idx="10"/>
          </p:nvPr>
        </p:nvSpPr>
        <p:spPr/>
        <p:txBody>
          <a:bodyPr/>
          <a:lstStyle/>
          <a:p>
            <a:fld id="{11E9566E-3EB3-4AEA-8B76-62CBC79A75F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true" noRot="true" noChangeAspect="true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true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true"/>
          </p:cNvSpPr>
          <p:nvPr>
            <p:ph type="sldNum" sz="quarter" idx="10"/>
          </p:nvPr>
        </p:nvSpPr>
        <p:spPr/>
        <p:txBody>
          <a:bodyPr/>
          <a:lstStyle/>
          <a:p>
            <a:fld id="{11E9566E-3EB3-4AEA-8B76-62CBC79A75F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true" noRot="true" noChangeAspect="true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true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true"/>
          </p:cNvSpPr>
          <p:nvPr>
            <p:ph type="sldNum" sz="quarter" idx="10"/>
          </p:nvPr>
        </p:nvSpPr>
        <p:spPr/>
        <p:txBody>
          <a:bodyPr/>
          <a:lstStyle/>
          <a:p>
            <a:fld id="{11E9566E-3EB3-4AEA-8B76-62CBC79A75F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true" noRot="true" noChangeAspect="true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true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true"/>
          </p:cNvSpPr>
          <p:nvPr>
            <p:ph type="sldNum" sz="quarter" idx="10"/>
          </p:nvPr>
        </p:nvSpPr>
        <p:spPr/>
        <p:txBody>
          <a:bodyPr/>
          <a:lstStyle/>
          <a:p>
            <a:fld id="{11E9566E-3EB3-4AEA-8B76-62CBC79A75F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true" noRot="true" noChangeAspect="true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true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true"/>
          </p:cNvSpPr>
          <p:nvPr>
            <p:ph type="sldNum" sz="quarter" idx="10"/>
          </p:nvPr>
        </p:nvSpPr>
        <p:spPr/>
        <p:txBody>
          <a:bodyPr/>
          <a:lstStyle/>
          <a:p>
            <a:fld id="{11E9566E-3EB3-4AEA-8B76-62CBC79A75F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true" noRot="true" noChangeAspect="true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true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true"/>
          </p:cNvSpPr>
          <p:nvPr>
            <p:ph type="sldNum" sz="quarter" idx="10"/>
          </p:nvPr>
        </p:nvSpPr>
        <p:spPr/>
        <p:txBody>
          <a:bodyPr/>
          <a:lstStyle/>
          <a:p>
            <a:fld id="{11E9566E-3EB3-4AEA-8B76-62CBC79A75F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true" noRot="true" noChangeAspect="true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true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true"/>
          </p:cNvSpPr>
          <p:nvPr>
            <p:ph type="sldNum" sz="quarter" idx="10"/>
          </p:nvPr>
        </p:nvSpPr>
        <p:spPr/>
        <p:txBody>
          <a:bodyPr/>
          <a:lstStyle/>
          <a:p>
            <a:fld id="{11E9566E-3EB3-4AEA-8B76-62CBC79A75F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true" noRot="true" noChangeAspect="true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true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true"/>
          </p:cNvSpPr>
          <p:nvPr>
            <p:ph type="sldNum" sz="quarter" idx="10"/>
          </p:nvPr>
        </p:nvSpPr>
        <p:spPr/>
        <p:txBody>
          <a:bodyPr/>
          <a:lstStyle/>
          <a:p>
            <a:fld id="{11E9566E-3EB3-4AEA-8B76-62CBC79A75F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true" noRot="true" noChangeAspect="true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true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true"/>
          </p:cNvSpPr>
          <p:nvPr>
            <p:ph type="sldNum" sz="quarter" idx="10"/>
          </p:nvPr>
        </p:nvSpPr>
        <p:spPr/>
        <p:txBody>
          <a:bodyPr/>
          <a:lstStyle/>
          <a:p>
            <a:fld id="{11E9566E-3EB3-4AEA-8B76-62CBC79A75F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true" noRot="true" noChangeAspect="true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true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true"/>
          </p:cNvSpPr>
          <p:nvPr>
            <p:ph type="sldNum" sz="quarter" idx="10"/>
          </p:nvPr>
        </p:nvSpPr>
        <p:spPr/>
        <p:txBody>
          <a:bodyPr/>
          <a:lstStyle/>
          <a:p>
            <a:fld id="{11E9566E-3EB3-4AEA-8B76-62CBC79A75F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true" noRot="true" noChangeAspect="true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true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true"/>
          </p:cNvSpPr>
          <p:nvPr>
            <p:ph type="sldNum" sz="quarter" idx="10"/>
          </p:nvPr>
        </p:nvSpPr>
        <p:spPr/>
        <p:txBody>
          <a:bodyPr/>
          <a:lstStyle/>
          <a:p>
            <a:fld id="{11E9566E-3EB3-4AEA-8B76-62CBC79A75F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true" noRot="true" noChangeAspect="true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true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true"/>
          </p:cNvSpPr>
          <p:nvPr>
            <p:ph type="sldNum" sz="quarter" idx="10"/>
          </p:nvPr>
        </p:nvSpPr>
        <p:spPr/>
        <p:txBody>
          <a:bodyPr/>
          <a:lstStyle/>
          <a:p>
            <a:fld id="{11E9566E-3EB3-4AEA-8B76-62CBC79A75F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true" noRot="true" noChangeAspect="true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true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true"/>
          </p:cNvSpPr>
          <p:nvPr>
            <p:ph type="sldNum" sz="quarter" idx="10"/>
          </p:nvPr>
        </p:nvSpPr>
        <p:spPr/>
        <p:txBody>
          <a:bodyPr/>
          <a:lstStyle/>
          <a:p>
            <a:fld id="{11E9566E-3EB3-4AEA-8B76-62CBC79A75F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true" noRot="true" noChangeAspect="true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true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true"/>
          </p:cNvSpPr>
          <p:nvPr>
            <p:ph type="sldNum" sz="quarter" idx="10"/>
          </p:nvPr>
        </p:nvSpPr>
        <p:spPr/>
        <p:txBody>
          <a:bodyPr/>
          <a:lstStyle/>
          <a:p>
            <a:fld id="{11E9566E-3EB3-4AEA-8B76-62CBC79A75F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true" noRot="true" noChangeAspect="true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true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true"/>
          </p:cNvSpPr>
          <p:nvPr>
            <p:ph type="sldNum" sz="quarter" idx="10"/>
          </p:nvPr>
        </p:nvSpPr>
        <p:spPr/>
        <p:txBody>
          <a:bodyPr/>
          <a:lstStyle/>
          <a:p>
            <a:fld id="{11E9566E-3EB3-4AEA-8B76-62CBC79A75F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true" noRot="true" noChangeAspect="true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true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true"/>
          </p:cNvSpPr>
          <p:nvPr>
            <p:ph type="sldNum" sz="quarter" idx="10"/>
          </p:nvPr>
        </p:nvSpPr>
        <p:spPr/>
        <p:txBody>
          <a:bodyPr/>
          <a:lstStyle/>
          <a:p>
            <a:fld id="{11E9566E-3EB3-4AEA-8B76-62CBC79A75F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true" noRot="true" noChangeAspect="true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true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true"/>
          </p:cNvSpPr>
          <p:nvPr>
            <p:ph type="sldNum" sz="quarter" idx="10"/>
          </p:nvPr>
        </p:nvSpPr>
        <p:spPr/>
        <p:txBody>
          <a:bodyPr/>
          <a:lstStyle/>
          <a:p>
            <a:fld id="{11E9566E-3EB3-4AEA-8B76-62CBC79A75F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true" noRot="true" noChangeAspect="true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true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true"/>
          </p:cNvSpPr>
          <p:nvPr>
            <p:ph type="sldNum" sz="quarter" idx="10"/>
          </p:nvPr>
        </p:nvSpPr>
        <p:spPr/>
        <p:txBody>
          <a:bodyPr/>
          <a:lstStyle/>
          <a:p>
            <a:fld id="{11E9566E-3EB3-4AEA-8B76-62CBC79A75F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true" noRot="true" noChangeAspect="true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true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true"/>
          </p:cNvSpPr>
          <p:nvPr>
            <p:ph type="sldNum" sz="quarter" idx="10"/>
          </p:nvPr>
        </p:nvSpPr>
        <p:spPr/>
        <p:txBody>
          <a:bodyPr/>
          <a:lstStyle/>
          <a:p>
            <a:fld id="{11E9566E-3EB3-4AEA-8B76-62CBC79A75F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true" noRot="true" noChangeAspect="true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true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true"/>
          </p:cNvSpPr>
          <p:nvPr>
            <p:ph type="sldNum" sz="quarter" idx="10"/>
          </p:nvPr>
        </p:nvSpPr>
        <p:spPr/>
        <p:txBody>
          <a:bodyPr/>
          <a:lstStyle/>
          <a:p>
            <a:fld id="{11E9566E-3EB3-4AEA-8B76-62CBC79A75F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true" noRot="true" noChangeAspect="true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true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true"/>
          </p:cNvSpPr>
          <p:nvPr>
            <p:ph type="sldNum" sz="quarter" idx="10"/>
          </p:nvPr>
        </p:nvSpPr>
        <p:spPr/>
        <p:txBody>
          <a:bodyPr/>
          <a:lstStyle/>
          <a:p>
            <a:fld id="{11E9566E-3EB3-4AEA-8B76-62CBC79A75F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true" noRot="true" noChangeAspect="true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true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true"/>
          </p:cNvSpPr>
          <p:nvPr>
            <p:ph type="sldNum" sz="quarter" idx="10"/>
          </p:nvPr>
        </p:nvSpPr>
        <p:spPr/>
        <p:txBody>
          <a:bodyPr/>
          <a:lstStyle/>
          <a:p>
            <a:fld id="{11E9566E-3EB3-4AEA-8B76-62CBC79A75F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true" noRot="true" noChangeAspect="true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true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true"/>
          </p:cNvSpPr>
          <p:nvPr>
            <p:ph type="sldNum" sz="quarter" idx="10"/>
          </p:nvPr>
        </p:nvSpPr>
        <p:spPr/>
        <p:txBody>
          <a:bodyPr/>
          <a:lstStyle/>
          <a:p>
            <a:fld id="{11E9566E-3EB3-4AEA-8B76-62CBC79A75F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true" noRot="true" noChangeAspect="true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true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true"/>
          </p:cNvSpPr>
          <p:nvPr>
            <p:ph type="sldNum" sz="quarter" idx="10"/>
          </p:nvPr>
        </p:nvSpPr>
        <p:spPr/>
        <p:txBody>
          <a:bodyPr/>
          <a:lstStyle/>
          <a:p>
            <a:fld id="{11E9566E-3EB3-4AEA-8B76-62CBC79A75F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true" noRot="true" noChangeAspect="true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true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true"/>
          </p:cNvSpPr>
          <p:nvPr>
            <p:ph type="sldNum" sz="quarter" idx="10"/>
          </p:nvPr>
        </p:nvSpPr>
        <p:spPr/>
        <p:txBody>
          <a:bodyPr/>
          <a:lstStyle/>
          <a:p>
            <a:fld id="{11E9566E-3EB3-4AEA-8B76-62CBC79A75F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true" noRot="true" noChangeAspect="true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true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true"/>
          </p:cNvSpPr>
          <p:nvPr>
            <p:ph type="sldNum" sz="quarter" idx="10"/>
          </p:nvPr>
        </p:nvSpPr>
        <p:spPr/>
        <p:txBody>
          <a:bodyPr/>
          <a:lstStyle/>
          <a:p>
            <a:fld id="{11E9566E-3EB3-4AEA-8B76-62CBC79A75F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true" noRot="true" noChangeAspect="true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true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true"/>
          </p:cNvSpPr>
          <p:nvPr>
            <p:ph type="sldNum" sz="quarter" idx="10"/>
          </p:nvPr>
        </p:nvSpPr>
        <p:spPr/>
        <p:txBody>
          <a:bodyPr/>
          <a:lstStyle/>
          <a:p>
            <a:fld id="{11E9566E-3EB3-4AEA-8B76-62CBC79A75F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true" noRot="true" noChangeAspect="true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true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true"/>
          </p:cNvSpPr>
          <p:nvPr>
            <p:ph type="sldNum" sz="quarter" idx="10"/>
          </p:nvPr>
        </p:nvSpPr>
        <p:spPr/>
        <p:txBody>
          <a:bodyPr/>
          <a:lstStyle/>
          <a:p>
            <a:fld id="{11E9566E-3EB3-4AEA-8B76-62CBC79A75F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true" noRot="true" noChangeAspect="true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true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true"/>
          </p:cNvSpPr>
          <p:nvPr>
            <p:ph type="sldNum" sz="quarter" idx="10"/>
          </p:nvPr>
        </p:nvSpPr>
        <p:spPr/>
        <p:txBody>
          <a:bodyPr/>
          <a:lstStyle/>
          <a:p>
            <a:fld id="{11E9566E-3EB3-4AEA-8B76-62CBC79A75F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true" noRot="true" noChangeAspect="true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true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true"/>
          </p:cNvSpPr>
          <p:nvPr>
            <p:ph type="sldNum" sz="quarter" idx="10"/>
          </p:nvPr>
        </p:nvSpPr>
        <p:spPr/>
        <p:txBody>
          <a:bodyPr/>
          <a:lstStyle/>
          <a:p>
            <a:fld id="{11E9566E-3EB3-4AEA-8B76-62CBC79A75F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true" noRot="true" noChangeAspect="true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true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true"/>
          </p:cNvSpPr>
          <p:nvPr>
            <p:ph type="sldNum" sz="quarter" idx="10"/>
          </p:nvPr>
        </p:nvSpPr>
        <p:spPr/>
        <p:txBody>
          <a:bodyPr/>
          <a:lstStyle/>
          <a:p>
            <a:fld id="{11E9566E-3EB3-4AEA-8B76-62CBC79A75F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true" noRot="true" noChangeAspect="true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true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true"/>
          </p:cNvSpPr>
          <p:nvPr>
            <p:ph type="sldNum" sz="quarter" idx="10"/>
          </p:nvPr>
        </p:nvSpPr>
        <p:spPr/>
        <p:txBody>
          <a:bodyPr/>
          <a:lstStyle/>
          <a:p>
            <a:fld id="{11E9566E-3EB3-4AEA-8B76-62CBC79A75F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true" noRot="true" noChangeAspect="true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true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true"/>
          </p:cNvSpPr>
          <p:nvPr>
            <p:ph type="sldNum" sz="quarter" idx="10"/>
          </p:nvPr>
        </p:nvSpPr>
        <p:spPr/>
        <p:txBody>
          <a:bodyPr/>
          <a:lstStyle/>
          <a:p>
            <a:fld id="{11E9566E-3EB3-4AEA-8B76-62CBC79A75F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true" noRot="true" noChangeAspect="true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true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true"/>
          </p:cNvSpPr>
          <p:nvPr>
            <p:ph type="sldNum" sz="quarter" idx="10"/>
          </p:nvPr>
        </p:nvSpPr>
        <p:spPr/>
        <p:txBody>
          <a:bodyPr/>
          <a:lstStyle/>
          <a:p>
            <a:fld id="{11E9566E-3EB3-4AEA-8B76-62CBC79A75F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true" noRot="true" noChangeAspect="true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true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true"/>
          </p:cNvSpPr>
          <p:nvPr>
            <p:ph type="sldNum" sz="quarter" idx="10"/>
          </p:nvPr>
        </p:nvSpPr>
        <p:spPr/>
        <p:txBody>
          <a:bodyPr/>
          <a:lstStyle/>
          <a:p>
            <a:fld id="{11E9566E-3EB3-4AEA-8B76-62CBC79A75F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true" noRot="true" noChangeAspect="true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true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true"/>
          </p:cNvSpPr>
          <p:nvPr>
            <p:ph type="sldNum" sz="quarter" idx="10"/>
          </p:nvPr>
        </p:nvSpPr>
        <p:spPr/>
        <p:txBody>
          <a:bodyPr/>
          <a:lstStyle/>
          <a:p>
            <a:fld id="{11E9566E-3EB3-4AEA-8B76-62CBC79A75F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true" noRot="true" noChangeAspect="true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true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true"/>
          </p:cNvSpPr>
          <p:nvPr>
            <p:ph type="sldNum" sz="quarter" idx="10"/>
          </p:nvPr>
        </p:nvSpPr>
        <p:spPr/>
        <p:txBody>
          <a:bodyPr/>
          <a:lstStyle/>
          <a:p>
            <a:fld id="{11E9566E-3EB3-4AEA-8B76-62CBC79A75F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true" noRot="true" noChangeAspect="true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true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true"/>
          </p:cNvSpPr>
          <p:nvPr>
            <p:ph type="sldNum" sz="quarter" idx="10"/>
          </p:nvPr>
        </p:nvSpPr>
        <p:spPr/>
        <p:txBody>
          <a:bodyPr/>
          <a:lstStyle/>
          <a:p>
            <a:fld id="{11E9566E-3EB3-4AEA-8B76-62CBC79A75F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true" noRot="true" noChangeAspect="true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true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true"/>
          </p:cNvSpPr>
          <p:nvPr>
            <p:ph type="sldNum" sz="quarter" idx="10"/>
          </p:nvPr>
        </p:nvSpPr>
        <p:spPr/>
        <p:txBody>
          <a:bodyPr/>
          <a:lstStyle/>
          <a:p>
            <a:fld id="{11E9566E-3EB3-4AEA-8B76-62CBC79A75F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true" noRot="true" noChangeAspect="true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true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true"/>
          </p:cNvSpPr>
          <p:nvPr>
            <p:ph type="sldNum" sz="quarter" idx="10"/>
          </p:nvPr>
        </p:nvSpPr>
        <p:spPr/>
        <p:txBody>
          <a:bodyPr/>
          <a:lstStyle/>
          <a:p>
            <a:fld id="{11E9566E-3EB3-4AEA-8B76-62CBC79A75F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true" noRot="true" noChangeAspect="true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true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true"/>
          </p:cNvSpPr>
          <p:nvPr>
            <p:ph type="sldNum" sz="quarter" idx="10"/>
          </p:nvPr>
        </p:nvSpPr>
        <p:spPr/>
        <p:txBody>
          <a:bodyPr/>
          <a:lstStyle/>
          <a:p>
            <a:fld id="{11E9566E-3EB3-4AEA-8B76-62CBC79A75F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true" noRot="true" noChangeAspect="true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true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true"/>
          </p:cNvSpPr>
          <p:nvPr>
            <p:ph type="sldNum" sz="quarter" idx="10"/>
          </p:nvPr>
        </p:nvSpPr>
        <p:spPr/>
        <p:txBody>
          <a:bodyPr/>
          <a:lstStyle/>
          <a:p>
            <a:fld id="{11E9566E-3EB3-4AEA-8B76-62CBC79A75F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true" noRot="true" noChangeAspect="true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true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true"/>
          </p:cNvSpPr>
          <p:nvPr>
            <p:ph type="sldNum" sz="quarter" idx="10"/>
          </p:nvPr>
        </p:nvSpPr>
        <p:spPr/>
        <p:txBody>
          <a:bodyPr/>
          <a:lstStyle/>
          <a:p>
            <a:fld id="{11E9566E-3EB3-4AEA-8B76-62CBC79A75F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true" noRot="true" noChangeAspect="true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true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true"/>
          </p:cNvSpPr>
          <p:nvPr>
            <p:ph type="sldNum" sz="quarter" idx="10"/>
          </p:nvPr>
        </p:nvSpPr>
        <p:spPr/>
        <p:txBody>
          <a:bodyPr/>
          <a:lstStyle/>
          <a:p>
            <a:fld id="{11E9566E-3EB3-4AEA-8B76-62CBC79A75F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true" noRot="true" noChangeAspect="true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true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true"/>
          </p:cNvSpPr>
          <p:nvPr>
            <p:ph type="sldNum" sz="quarter" idx="10"/>
          </p:nvPr>
        </p:nvSpPr>
        <p:spPr/>
        <p:txBody>
          <a:bodyPr/>
          <a:lstStyle/>
          <a:p>
            <a:fld id="{11E9566E-3EB3-4AEA-8B76-62CBC79A75F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true" noRot="true" noChangeAspect="true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true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true"/>
          </p:cNvSpPr>
          <p:nvPr>
            <p:ph type="sldNum" sz="quarter" idx="10"/>
          </p:nvPr>
        </p:nvSpPr>
        <p:spPr/>
        <p:txBody>
          <a:bodyPr/>
          <a:lstStyle/>
          <a:p>
            <a:fld id="{11E9566E-3EB3-4AEA-8B76-62CBC79A75F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true" noRot="true" noChangeAspect="true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true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true"/>
          </p:cNvSpPr>
          <p:nvPr>
            <p:ph type="sldNum" sz="quarter" idx="10"/>
          </p:nvPr>
        </p:nvSpPr>
        <p:spPr/>
        <p:txBody>
          <a:bodyPr/>
          <a:lstStyle/>
          <a:p>
            <a:fld id="{11E9566E-3EB3-4AEA-8B76-62CBC79A75F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true" noRot="true" noChangeAspect="true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true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true"/>
          </p:cNvSpPr>
          <p:nvPr>
            <p:ph type="sldNum" sz="quarter" idx="10"/>
          </p:nvPr>
        </p:nvSpPr>
        <p:spPr/>
        <p:txBody>
          <a:bodyPr/>
          <a:lstStyle/>
          <a:p>
            <a:fld id="{11E9566E-3EB3-4AEA-8B76-62CBC79A75F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true" noRot="true" noChangeAspect="true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true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true"/>
          </p:cNvSpPr>
          <p:nvPr>
            <p:ph type="sldNum" sz="quarter" idx="10"/>
          </p:nvPr>
        </p:nvSpPr>
        <p:spPr/>
        <p:txBody>
          <a:bodyPr/>
          <a:lstStyle/>
          <a:p>
            <a:fld id="{11E9566E-3EB3-4AEA-8B76-62CBC79A75F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true" noRot="true" noChangeAspect="true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true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true"/>
          </p:cNvSpPr>
          <p:nvPr>
            <p:ph type="sldNum" sz="quarter" idx="10"/>
          </p:nvPr>
        </p:nvSpPr>
        <p:spPr/>
        <p:txBody>
          <a:bodyPr/>
          <a:lstStyle/>
          <a:p>
            <a:fld id="{11E9566E-3EB3-4AEA-8B76-62CBC79A75F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true" noRot="true" noChangeAspect="true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true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true"/>
          </p:cNvSpPr>
          <p:nvPr>
            <p:ph type="sldNum" sz="quarter" idx="10"/>
          </p:nvPr>
        </p:nvSpPr>
        <p:spPr/>
        <p:txBody>
          <a:bodyPr/>
          <a:lstStyle/>
          <a:p>
            <a:fld id="{11E9566E-3EB3-4AEA-8B76-62CBC79A75F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true" noRot="true" noChangeAspect="true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true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true"/>
          </p:cNvSpPr>
          <p:nvPr>
            <p:ph type="sldNum" sz="quarter" idx="10"/>
          </p:nvPr>
        </p:nvSpPr>
        <p:spPr/>
        <p:txBody>
          <a:bodyPr/>
          <a:lstStyle/>
          <a:p>
            <a:fld id="{11E9566E-3EB3-4AEA-8B76-62CBC79A75F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/>
          <p:cNvSpPr>
            <a:spLocks noGrp="true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true"/>
          </p:cNvSpPr>
          <p:nvPr>
            <p:ph type="body" orient="vert" idx="1" hasCustomPrompt="true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F116D842-6E3D-4B16-B856-6719176D357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99433B34-F3FF-42F2-8F2E-76F03BD1A3E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true"/>
          </p:cNvSpPr>
          <p:nvPr>
            <p:ph type="title" orient="vert"/>
          </p:nvPr>
        </p:nvSpPr>
        <p:spPr>
          <a:xfrm>
            <a:off x="8724902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true"/>
          </p:cNvSpPr>
          <p:nvPr>
            <p:ph type="body" orient="vert" idx="1" hasCustomPrompt="true"/>
          </p:nvPr>
        </p:nvSpPr>
        <p:spPr>
          <a:xfrm>
            <a:off x="838202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F116D842-6E3D-4B16-B856-6719176D357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99433B34-F3FF-42F2-8F2E-76F03BD1A3E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true"/>
          </p:cNvSpPr>
          <p:nvPr>
            <p:ph idx="1" hasCustomPrompt="true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F116D842-6E3D-4B16-B856-6719176D357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99433B34-F3FF-42F2-8F2E-76F03BD1A3E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true"/>
          </p:cNvSpPr>
          <p:nvPr>
            <p:ph type="title"/>
          </p:nvPr>
        </p:nvSpPr>
        <p:spPr>
          <a:xfrm>
            <a:off x="831851" y="1709742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true"/>
          </p:cNvSpPr>
          <p:nvPr>
            <p:ph type="body" idx="1" hasCustomPrompt="true"/>
          </p:nvPr>
        </p:nvSpPr>
        <p:spPr>
          <a:xfrm>
            <a:off x="831851" y="4589467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F116D842-6E3D-4B16-B856-6719176D357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99433B34-F3FF-42F2-8F2E-76F03BD1A3E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true"/>
          </p:cNvSpPr>
          <p:nvPr>
            <p:ph sz="half" idx="1" hasCustomPrompt="true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true"/>
          </p:cNvSpPr>
          <p:nvPr>
            <p:ph sz="half" idx="2" hasCustomPrompt="true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F116D842-6E3D-4B16-B856-6719176D357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99433B34-F3FF-42F2-8F2E-76F03BD1A3E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true"/>
          </p:cNvSpPr>
          <p:nvPr>
            <p:ph type="title"/>
          </p:nvPr>
        </p:nvSpPr>
        <p:spPr>
          <a:xfrm>
            <a:off x="839788" y="365129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true"/>
          </p:cNvSpPr>
          <p:nvPr>
            <p:ph type="body" idx="1" hasCustomPrompt="true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true"/>
          </p:cNvSpPr>
          <p:nvPr>
            <p:ph sz="half" idx="2" hasCustomPrompt="true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true"/>
          </p:cNvSpPr>
          <p:nvPr>
            <p:ph type="body" sz="quarter" idx="3" hasCustomPrompt="true"/>
          </p:nvPr>
        </p:nvSpPr>
        <p:spPr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true"/>
          </p:cNvSpPr>
          <p:nvPr>
            <p:ph sz="quarter" idx="4" hasCustomPrompt="true"/>
          </p:nvPr>
        </p:nvSpPr>
        <p:spPr>
          <a:xfrm>
            <a:off x="6172202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F116D842-6E3D-4B16-B856-6719176D357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99433B34-F3FF-42F2-8F2E-76F03BD1A3E1}" type="slidenum">
              <a:rPr lang="zh-CN" altLang="en-US" smtClean="0"/>
            </a:fld>
            <a:endParaRPr lang="zh-CN" altLang="en-US"/>
          </a:p>
        </p:txBody>
      </p:sp>
      <p:sp>
        <p:nvSpPr>
          <p:cNvPr id="11" name="矩形 10"/>
          <p:cNvSpPr/>
          <p:nvPr userDrawn="true"/>
        </p:nvSpPr>
        <p:spPr>
          <a:xfrm>
            <a:off x="9016379" y="6430011"/>
            <a:ext cx="77513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" dirty="0">
                <a:solidFill>
                  <a:srgbClr val="F2C961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srgbClr val="F2C961"/>
                </a:solidFill>
                <a:latin typeface="Calibri"/>
                <a:ea typeface="宋体"/>
              </a:rPr>
              <a:t>模板下载：</a:t>
            </a:r>
            <a:r>
              <a:rPr lang="en-US" altLang="zh-CN" sz="100" dirty="0">
                <a:solidFill>
                  <a:srgbClr val="F2C961"/>
                </a:solidFill>
                <a:latin typeface="Calibri"/>
                <a:ea typeface="宋体"/>
              </a:rPr>
              <a:t>www.1ppt.com/moban/          </a:t>
            </a:r>
            <a:r>
              <a:rPr lang="zh-CN" altLang="en-US" sz="100" dirty="0">
                <a:solidFill>
                  <a:srgbClr val="F2C961"/>
                </a:solidFill>
                <a:latin typeface="Calibri"/>
                <a:ea typeface="宋体"/>
              </a:rPr>
              <a:t>行业</a:t>
            </a:r>
            <a:r>
              <a:rPr lang="en-US" altLang="zh-CN" sz="100" dirty="0">
                <a:solidFill>
                  <a:srgbClr val="F2C961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srgbClr val="F2C961"/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srgbClr val="F2C961"/>
                </a:solidFill>
                <a:latin typeface="Calibri"/>
                <a:ea typeface="宋体"/>
              </a:rPr>
              <a:t>www.1ppt.com/hangye/ </a:t>
            </a:r>
            <a:endParaRPr lang="en-US" altLang="zh-CN" sz="100" dirty="0">
              <a:solidFill>
                <a:srgbClr val="F2C961"/>
              </a:solidFill>
              <a:latin typeface="Calibri"/>
              <a:ea typeface="宋体"/>
            </a:endParaRPr>
          </a:p>
          <a:p>
            <a:r>
              <a:rPr lang="zh-CN" altLang="en-US" sz="100" dirty="0">
                <a:solidFill>
                  <a:srgbClr val="F2C961"/>
                </a:solidFill>
                <a:latin typeface="Calibri"/>
                <a:ea typeface="宋体"/>
              </a:rPr>
              <a:t>节日</a:t>
            </a:r>
            <a:r>
              <a:rPr lang="en-US" altLang="zh-CN" sz="100" dirty="0">
                <a:solidFill>
                  <a:srgbClr val="F2C961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srgbClr val="F2C961"/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srgbClr val="F2C961"/>
                </a:solidFill>
                <a:latin typeface="Calibri"/>
                <a:ea typeface="宋体"/>
              </a:rPr>
              <a:t>www.1ppt.com/jieri/          PPT</a:t>
            </a:r>
            <a:r>
              <a:rPr lang="zh-CN" altLang="en-US" sz="100" dirty="0">
                <a:solidFill>
                  <a:srgbClr val="F2C961"/>
                </a:solidFill>
                <a:latin typeface="Calibri"/>
                <a:ea typeface="宋体"/>
              </a:rPr>
              <a:t>素材：</a:t>
            </a:r>
            <a:r>
              <a:rPr lang="en-US" altLang="zh-CN" sz="100" dirty="0">
                <a:solidFill>
                  <a:srgbClr val="F2C961"/>
                </a:solidFill>
                <a:latin typeface="Calibri"/>
                <a:ea typeface="宋体"/>
              </a:rPr>
              <a:t>www.1ppt.com/sucai/</a:t>
            </a:r>
            <a:endParaRPr lang="en-US" altLang="zh-CN" sz="100" dirty="0">
              <a:solidFill>
                <a:srgbClr val="F2C961"/>
              </a:solidFill>
              <a:latin typeface="Calibri"/>
              <a:ea typeface="宋体"/>
            </a:endParaRPr>
          </a:p>
          <a:p>
            <a:r>
              <a:rPr lang="en-US" altLang="zh-CN" sz="100" dirty="0">
                <a:solidFill>
                  <a:srgbClr val="F2C961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srgbClr val="F2C961"/>
                </a:solidFill>
                <a:latin typeface="Calibri"/>
                <a:ea typeface="宋体"/>
              </a:rPr>
              <a:t>背景图片：</a:t>
            </a:r>
            <a:r>
              <a:rPr lang="en-US" altLang="zh-CN" sz="100" dirty="0">
                <a:solidFill>
                  <a:srgbClr val="F2C961"/>
                </a:solidFill>
                <a:latin typeface="Calibri"/>
                <a:ea typeface="宋体"/>
              </a:rPr>
              <a:t>www.1ppt.com/beijing/        PPT</a:t>
            </a:r>
            <a:r>
              <a:rPr lang="zh-CN" altLang="en-US" sz="100" dirty="0">
                <a:solidFill>
                  <a:srgbClr val="F2C961"/>
                </a:solidFill>
                <a:latin typeface="Calibri"/>
                <a:ea typeface="宋体"/>
              </a:rPr>
              <a:t>图表：</a:t>
            </a:r>
            <a:r>
              <a:rPr lang="en-US" altLang="zh-CN" sz="100" dirty="0">
                <a:solidFill>
                  <a:srgbClr val="F2C961"/>
                </a:solidFill>
                <a:latin typeface="Calibri"/>
                <a:ea typeface="宋体"/>
              </a:rPr>
              <a:t>www.1ppt.com/tubiao/      </a:t>
            </a:r>
            <a:endParaRPr lang="en-US" altLang="zh-CN" sz="100" dirty="0">
              <a:solidFill>
                <a:srgbClr val="F2C961"/>
              </a:solidFill>
              <a:latin typeface="Calibri"/>
              <a:ea typeface="宋体"/>
            </a:endParaRPr>
          </a:p>
          <a:p>
            <a:r>
              <a:rPr lang="zh-CN" altLang="en-US" sz="100" dirty="0">
                <a:solidFill>
                  <a:srgbClr val="F2C961"/>
                </a:solidFill>
                <a:latin typeface="Calibri"/>
                <a:ea typeface="宋体"/>
              </a:rPr>
              <a:t>精美</a:t>
            </a:r>
            <a:r>
              <a:rPr lang="en-US" altLang="zh-CN" sz="100" dirty="0">
                <a:solidFill>
                  <a:srgbClr val="F2C961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srgbClr val="F2C961"/>
                </a:solidFill>
                <a:latin typeface="Calibri"/>
                <a:ea typeface="宋体"/>
              </a:rPr>
              <a:t>下载：</a:t>
            </a:r>
            <a:r>
              <a:rPr lang="en-US" altLang="zh-CN" sz="100" dirty="0">
                <a:solidFill>
                  <a:srgbClr val="F2C961"/>
                </a:solidFill>
                <a:latin typeface="Calibri"/>
                <a:ea typeface="宋体"/>
              </a:rPr>
              <a:t>www.1ppt.com/xiazai/         PPT</a:t>
            </a:r>
            <a:r>
              <a:rPr lang="zh-CN" altLang="en-US" sz="100" dirty="0">
                <a:solidFill>
                  <a:srgbClr val="F2C961"/>
                </a:solidFill>
                <a:latin typeface="Calibri"/>
                <a:ea typeface="宋体"/>
              </a:rPr>
              <a:t>教程： </a:t>
            </a:r>
            <a:r>
              <a:rPr lang="en-US" altLang="zh-CN" sz="100" dirty="0">
                <a:solidFill>
                  <a:srgbClr val="F2C961"/>
                </a:solidFill>
                <a:latin typeface="Calibri"/>
                <a:ea typeface="宋体"/>
              </a:rPr>
              <a:t>www.1ppt.com/powerpoint/      </a:t>
            </a:r>
            <a:endParaRPr lang="en-US" altLang="zh-CN" sz="100" dirty="0">
              <a:solidFill>
                <a:srgbClr val="F2C961"/>
              </a:solidFill>
              <a:latin typeface="Calibri"/>
              <a:ea typeface="宋体"/>
            </a:endParaRPr>
          </a:p>
          <a:p>
            <a:r>
              <a:rPr lang="en-US" altLang="zh-CN" sz="100" dirty="0">
                <a:solidFill>
                  <a:srgbClr val="F2C961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srgbClr val="F2C961"/>
                </a:solidFill>
                <a:latin typeface="Calibri"/>
                <a:ea typeface="宋体"/>
              </a:rPr>
              <a:t>课件：</a:t>
            </a:r>
            <a:r>
              <a:rPr lang="en-US" altLang="zh-CN" sz="100" dirty="0">
                <a:solidFill>
                  <a:srgbClr val="F2C961"/>
                </a:solidFill>
                <a:latin typeface="Calibri"/>
                <a:ea typeface="宋体"/>
              </a:rPr>
              <a:t>www.1ppt.com/kejian/             </a:t>
            </a:r>
            <a:r>
              <a:rPr lang="zh-CN" altLang="en-US" sz="100" dirty="0">
                <a:solidFill>
                  <a:srgbClr val="F2C961"/>
                </a:solidFill>
                <a:latin typeface="Calibri"/>
                <a:ea typeface="宋体"/>
              </a:rPr>
              <a:t>字体下载：</a:t>
            </a:r>
            <a:r>
              <a:rPr lang="en-US" altLang="zh-CN" sz="100" dirty="0">
                <a:solidFill>
                  <a:srgbClr val="F2C961"/>
                </a:solidFill>
                <a:latin typeface="Calibri"/>
                <a:ea typeface="宋体"/>
              </a:rPr>
              <a:t>www.1ppt.com/ziti/</a:t>
            </a:r>
            <a:endParaRPr lang="en-US" altLang="zh-CN" sz="100" dirty="0">
              <a:solidFill>
                <a:srgbClr val="F2C961"/>
              </a:solidFill>
              <a:latin typeface="Calibri"/>
              <a:ea typeface="宋体"/>
            </a:endParaRPr>
          </a:p>
          <a:p>
            <a:r>
              <a:rPr lang="zh-CN" altLang="en-US" sz="100" dirty="0">
                <a:solidFill>
                  <a:srgbClr val="F2C961"/>
                </a:solidFill>
                <a:latin typeface="Calibri"/>
                <a:ea typeface="宋体"/>
              </a:rPr>
              <a:t>工作总结</a:t>
            </a:r>
            <a:r>
              <a:rPr lang="en-US" altLang="zh-CN" sz="100" dirty="0">
                <a:solidFill>
                  <a:srgbClr val="F2C961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srgbClr val="F2C961"/>
                </a:solidFill>
                <a:latin typeface="Calibri"/>
                <a:ea typeface="宋体"/>
              </a:rPr>
              <a:t>：</a:t>
            </a:r>
            <a:r>
              <a:rPr lang="en-US" altLang="zh-CN" sz="100" dirty="0">
                <a:solidFill>
                  <a:srgbClr val="F2C961"/>
                </a:solidFill>
                <a:latin typeface="Calibri"/>
                <a:ea typeface="宋体"/>
              </a:rPr>
              <a:t>www.1ppt.com/xiazai/zongjie/ </a:t>
            </a:r>
            <a:r>
              <a:rPr lang="zh-CN" altLang="en-US" sz="100" dirty="0">
                <a:solidFill>
                  <a:srgbClr val="F2C961"/>
                </a:solidFill>
                <a:latin typeface="Calibri"/>
                <a:ea typeface="宋体"/>
              </a:rPr>
              <a:t>工作计划：</a:t>
            </a:r>
            <a:r>
              <a:rPr lang="en-US" altLang="zh-CN" sz="100" dirty="0">
                <a:solidFill>
                  <a:srgbClr val="F2C961"/>
                </a:solidFill>
                <a:latin typeface="Calibri"/>
                <a:ea typeface="宋体"/>
              </a:rPr>
              <a:t>www.1ppt.com/xiazai/jihua/</a:t>
            </a:r>
            <a:endParaRPr lang="en-US" altLang="zh-CN" sz="100" dirty="0">
              <a:solidFill>
                <a:srgbClr val="F2C961"/>
              </a:solidFill>
              <a:latin typeface="Calibri"/>
              <a:ea typeface="宋体"/>
            </a:endParaRPr>
          </a:p>
          <a:p>
            <a:r>
              <a:rPr lang="zh-CN" altLang="en-US" sz="100" dirty="0">
                <a:solidFill>
                  <a:srgbClr val="F2C961"/>
                </a:solidFill>
                <a:latin typeface="Calibri"/>
                <a:ea typeface="宋体"/>
              </a:rPr>
              <a:t>商务</a:t>
            </a:r>
            <a:r>
              <a:rPr lang="en-US" altLang="zh-CN" sz="100" dirty="0">
                <a:solidFill>
                  <a:srgbClr val="F2C961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srgbClr val="F2C961"/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srgbClr val="F2C961"/>
                </a:solidFill>
                <a:latin typeface="Calibri"/>
                <a:ea typeface="宋体"/>
              </a:rPr>
              <a:t>www.1ppt.com/moban/shangwu/  </a:t>
            </a:r>
            <a:r>
              <a:rPr lang="zh-CN" altLang="en-US" sz="100" dirty="0">
                <a:solidFill>
                  <a:srgbClr val="F2C961"/>
                </a:solidFill>
                <a:latin typeface="Calibri"/>
                <a:ea typeface="宋体"/>
              </a:rPr>
              <a:t>个人简历</a:t>
            </a:r>
            <a:r>
              <a:rPr lang="en-US" altLang="zh-CN" sz="100" dirty="0">
                <a:solidFill>
                  <a:srgbClr val="F2C961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srgbClr val="F2C961"/>
                </a:solidFill>
                <a:latin typeface="Calibri"/>
                <a:ea typeface="宋体"/>
              </a:rPr>
              <a:t>：</a:t>
            </a:r>
            <a:r>
              <a:rPr lang="en-US" altLang="zh-CN" sz="100" dirty="0">
                <a:solidFill>
                  <a:srgbClr val="F2C961"/>
                </a:solidFill>
                <a:latin typeface="Calibri"/>
                <a:ea typeface="宋体"/>
              </a:rPr>
              <a:t>www.1ppt.com/xiazai/jianli/  </a:t>
            </a:r>
            <a:endParaRPr lang="en-US" altLang="zh-CN" sz="100" dirty="0">
              <a:solidFill>
                <a:srgbClr val="F2C961"/>
              </a:solidFill>
              <a:latin typeface="Calibri"/>
              <a:ea typeface="宋体"/>
            </a:endParaRPr>
          </a:p>
          <a:p>
            <a:r>
              <a:rPr lang="zh-CN" altLang="en-US" sz="100" dirty="0">
                <a:solidFill>
                  <a:srgbClr val="F2C961"/>
                </a:solidFill>
                <a:latin typeface="Calibri"/>
                <a:ea typeface="宋体"/>
              </a:rPr>
              <a:t>毕业答辩</a:t>
            </a:r>
            <a:r>
              <a:rPr lang="en-US" altLang="zh-CN" sz="100" dirty="0">
                <a:solidFill>
                  <a:srgbClr val="F2C961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srgbClr val="F2C961"/>
                </a:solidFill>
                <a:latin typeface="Calibri"/>
                <a:ea typeface="宋体"/>
              </a:rPr>
              <a:t>：</a:t>
            </a:r>
            <a:r>
              <a:rPr lang="en-US" altLang="zh-CN" sz="100" dirty="0">
                <a:solidFill>
                  <a:srgbClr val="F2C961"/>
                </a:solidFill>
                <a:latin typeface="Calibri"/>
                <a:ea typeface="宋体"/>
              </a:rPr>
              <a:t>www.1ppt.com/xiazai/dabian/  </a:t>
            </a:r>
            <a:r>
              <a:rPr lang="zh-CN" altLang="en-US" sz="100" dirty="0">
                <a:solidFill>
                  <a:srgbClr val="F2C961"/>
                </a:solidFill>
                <a:latin typeface="Calibri"/>
                <a:ea typeface="宋体"/>
              </a:rPr>
              <a:t>工作汇报</a:t>
            </a:r>
            <a:r>
              <a:rPr lang="en-US" altLang="zh-CN" sz="100" dirty="0">
                <a:solidFill>
                  <a:srgbClr val="F2C961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srgbClr val="F2C961"/>
                </a:solidFill>
                <a:latin typeface="Calibri"/>
                <a:ea typeface="宋体"/>
              </a:rPr>
              <a:t>：</a:t>
            </a:r>
            <a:r>
              <a:rPr lang="en-US" altLang="zh-CN" sz="100" dirty="0">
                <a:solidFill>
                  <a:srgbClr val="F2C961"/>
                </a:solidFill>
                <a:latin typeface="Calibri"/>
                <a:ea typeface="宋体"/>
              </a:rPr>
              <a:t>www.1ppt.com/xiazai/huibao/    </a:t>
            </a:r>
            <a:endParaRPr lang="en-US" altLang="zh-CN" sz="100" dirty="0">
              <a:solidFill>
                <a:srgbClr val="F2C961"/>
              </a:solidFill>
              <a:latin typeface="Calibri"/>
              <a:ea typeface="宋体"/>
            </a:endParaRPr>
          </a:p>
          <a:p>
            <a:r>
              <a:rPr lang="en-US" altLang="zh-CN" sz="100" dirty="0">
                <a:solidFill>
                  <a:srgbClr val="F2C961"/>
                </a:solidFill>
                <a:latin typeface="Calibri"/>
                <a:ea typeface="宋体"/>
              </a:rPr>
              <a:t> </a:t>
            </a:r>
            <a:endParaRPr lang="en-US" altLang="zh-CN" sz="100" dirty="0">
              <a:solidFill>
                <a:srgbClr val="F2C961"/>
              </a:solidFill>
              <a:latin typeface="Calibri"/>
              <a:ea typeface="宋体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F116D842-6E3D-4B16-B856-6719176D357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99433B34-F3FF-42F2-8F2E-76F03BD1A3E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F116D842-6E3D-4B16-B856-6719176D357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99433B34-F3FF-42F2-8F2E-76F03BD1A3E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true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true"/>
          </p:cNvSpPr>
          <p:nvPr>
            <p:ph idx="1" hasCustomPrompt="true"/>
          </p:nvPr>
        </p:nvSpPr>
        <p:spPr>
          <a:xfrm>
            <a:off x="5183188" y="987429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true"/>
          </p:cNvSpPr>
          <p:nvPr>
            <p:ph type="body" sz="half" idx="2" hasCustomPrompt="true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F116D842-6E3D-4B16-B856-6719176D357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99433B34-F3FF-42F2-8F2E-76F03BD1A3E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true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true"/>
          </p:cNvSpPr>
          <p:nvPr>
            <p:ph type="pic" idx="1"/>
          </p:nvPr>
        </p:nvSpPr>
        <p:spPr>
          <a:xfrm>
            <a:off x="5183188" y="987429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true"/>
          </p:cNvSpPr>
          <p:nvPr>
            <p:ph type="body" sz="half" idx="2" hasCustomPrompt="true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F116D842-6E3D-4B16-B856-6719176D357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99433B34-F3FF-42F2-8F2E-76F03BD1A3E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true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true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true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true"/>
          </p:cNvSpPr>
          <p:nvPr>
            <p:ph type="dt" sz="half" idx="2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16D842-6E3D-4B16-B856-6719176D357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true"/>
          </p:cNvSpPr>
          <p:nvPr>
            <p:ph type="ftr" sz="quarter" idx="3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true"/>
          </p:cNvSpPr>
          <p:nvPr>
            <p:ph type="sldNum" sz="quarter" idx="4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433B34-F3FF-42F2-8F2E-76F03BD1A3E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0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30.png"/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1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34.png"/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2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0.png"/><Relationship Id="rId1" Type="http://schemas.openxmlformats.org/officeDocument/2006/relationships/image" Target="../media/image39.pn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2.png"/><Relationship Id="rId1" Type="http://schemas.openxmlformats.org/officeDocument/2006/relationships/image" Target="../media/image41.pn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4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4.png"/><Relationship Id="rId1" Type="http://schemas.openxmlformats.org/officeDocument/2006/relationships/image" Target="../media/image43.pn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6.png"/><Relationship Id="rId1" Type="http://schemas.openxmlformats.org/officeDocument/2006/relationships/image" Target="../media/image4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7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9.png"/><Relationship Id="rId1" Type="http://schemas.openxmlformats.org/officeDocument/2006/relationships/image" Target="../media/image4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1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2.pn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4.png"/><Relationship Id="rId1" Type="http://schemas.openxmlformats.org/officeDocument/2006/relationships/image" Target="../media/image5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5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5.pn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6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7.png"/><Relationship Id="rId1" Type="http://schemas.openxmlformats.org/officeDocument/2006/relationships/image" Target="../media/image5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7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8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9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0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62.png"/><Relationship Id="rId1" Type="http://schemas.openxmlformats.org/officeDocument/2006/relationships/image" Target="../media/image61.png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1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64.png"/><Relationship Id="rId1" Type="http://schemas.openxmlformats.org/officeDocument/2006/relationships/image" Target="../media/image6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2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5.png"/></Relationships>
</file>

<file path=ppt/slides/_rels/slide5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3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67.png"/><Relationship Id="rId1" Type="http://schemas.openxmlformats.org/officeDocument/2006/relationships/image" Target="../media/image66.png"/></Relationships>
</file>

<file path=ppt/slides/_rels/slide5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4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67.png"/><Relationship Id="rId1" Type="http://schemas.openxmlformats.org/officeDocument/2006/relationships/image" Target="../media/image66.png"/></Relationships>
</file>

<file path=ppt/slides/_rels/slide5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5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69.png"/><Relationship Id="rId1" Type="http://schemas.openxmlformats.org/officeDocument/2006/relationships/image" Target="../media/image68.png"/></Relationships>
</file>

<file path=ppt/slides/_rels/slide5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6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71.png"/><Relationship Id="rId1" Type="http://schemas.openxmlformats.org/officeDocument/2006/relationships/image" Target="../media/image7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7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2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1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3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4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4.png"/></Relationships>
</file>

<file path=ppt/slides/_rels/slide6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5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76.png"/><Relationship Id="rId1" Type="http://schemas.openxmlformats.org/officeDocument/2006/relationships/image" Target="../media/image75.pn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image" Target="../media/image77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8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0.png"/></Relationships>
</file>

<file path=ppt/slides/_rels/slide6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9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82.png"/><Relationship Id="rId1" Type="http://schemas.openxmlformats.org/officeDocument/2006/relationships/image" Target="../media/image81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0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3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3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85.png"/><Relationship Id="rId1" Type="http://schemas.openxmlformats.org/officeDocument/2006/relationships/image" Target="../media/image84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5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88.jpeg"/><Relationship Id="rId2" Type="http://schemas.openxmlformats.org/officeDocument/2006/relationships/image" Target="../media/image87.png"/><Relationship Id="rId1" Type="http://schemas.openxmlformats.org/officeDocument/2006/relationships/image" Target="../media/image86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直接连接符 12"/>
          <p:cNvCxnSpPr/>
          <p:nvPr/>
        </p:nvCxnSpPr>
        <p:spPr>
          <a:xfrm flipH="true">
            <a:off x="781049" y="400050"/>
            <a:ext cx="781051" cy="78105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 flipH="true">
            <a:off x="552449" y="5448300"/>
            <a:ext cx="781051" cy="78105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 flipH="true">
            <a:off x="7439025" y="-381000"/>
            <a:ext cx="781051" cy="78105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 flipH="true">
            <a:off x="11801476" y="1476375"/>
            <a:ext cx="781051" cy="78105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 flipH="true">
            <a:off x="7829549" y="6229350"/>
            <a:ext cx="781051" cy="78105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 flipH="true">
            <a:off x="3619501" y="5057775"/>
            <a:ext cx="781051" cy="78105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等腰三角形 13"/>
          <p:cNvSpPr/>
          <p:nvPr/>
        </p:nvSpPr>
        <p:spPr>
          <a:xfrm rot="19070171">
            <a:off x="220983" y="3409949"/>
            <a:ext cx="662940" cy="571500"/>
          </a:xfrm>
          <a:prstGeom prst="triangl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1" name="等腰三角形 20"/>
          <p:cNvSpPr/>
          <p:nvPr/>
        </p:nvSpPr>
        <p:spPr>
          <a:xfrm rot="17671757">
            <a:off x="10641974" y="158084"/>
            <a:ext cx="662940" cy="571500"/>
          </a:xfrm>
          <a:prstGeom prst="triangl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2" name="等腰三角形 21"/>
          <p:cNvSpPr/>
          <p:nvPr/>
        </p:nvSpPr>
        <p:spPr>
          <a:xfrm rot="17671757">
            <a:off x="6508125" y="5590090"/>
            <a:ext cx="662940" cy="571500"/>
          </a:xfrm>
          <a:prstGeom prst="triangl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3200400" y="215232"/>
            <a:ext cx="457200" cy="4572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4" name="椭圆 23"/>
          <p:cNvSpPr/>
          <p:nvPr/>
        </p:nvSpPr>
        <p:spPr>
          <a:xfrm>
            <a:off x="10973444" y="5875838"/>
            <a:ext cx="457200" cy="4572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1505585" y="1160780"/>
            <a:ext cx="9228455" cy="45808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 useBgFill="1">
        <p:nvSpPr>
          <p:cNvPr id="25" name="椭圆 24"/>
          <p:cNvSpPr/>
          <p:nvPr/>
        </p:nvSpPr>
        <p:spPr>
          <a:xfrm>
            <a:off x="2400300" y="1343021"/>
            <a:ext cx="228600" cy="228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 useBgFill="1">
        <p:nvSpPr>
          <p:cNvPr id="27" name="椭圆 26"/>
          <p:cNvSpPr/>
          <p:nvPr/>
        </p:nvSpPr>
        <p:spPr>
          <a:xfrm>
            <a:off x="9563100" y="1343021"/>
            <a:ext cx="228600" cy="228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cxnSp>
        <p:nvCxnSpPr>
          <p:cNvPr id="30" name="直接连接符 29"/>
          <p:cNvCxnSpPr/>
          <p:nvPr/>
        </p:nvCxnSpPr>
        <p:spPr>
          <a:xfrm flipH="true" flipV="true">
            <a:off x="2512060" y="0"/>
            <a:ext cx="5080" cy="120396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 flipV="true">
            <a:off x="9651365" y="0"/>
            <a:ext cx="26035" cy="124333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本框 39"/>
          <p:cNvSpPr txBox="true"/>
          <p:nvPr/>
        </p:nvSpPr>
        <p:spPr>
          <a:xfrm>
            <a:off x="2224408" y="2046516"/>
            <a:ext cx="7791449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600" dirty="0">
                <a:solidFill>
                  <a:schemeClr val="tx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汉仪大黑简" panose="02010609000101010101" pitchFamily="49" charset="-122"/>
                <a:ea typeface="汉仪大黑简" panose="02010609000101010101" pitchFamily="49" charset="-122"/>
                <a:cs typeface="+mn-ea"/>
                <a:sym typeface="+mn-lt"/>
              </a:rPr>
              <a:t>软件包管理</a:t>
            </a:r>
            <a:endParaRPr lang="zh-CN" altLang="en-US" sz="6600" dirty="0">
              <a:solidFill>
                <a:schemeClr val="tx1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汉仪大黑简" panose="02010609000101010101" pitchFamily="49" charset="-122"/>
              <a:ea typeface="汉仪大黑简" panose="02010609000101010101" pitchFamily="49" charset="-122"/>
              <a:cs typeface="+mn-ea"/>
              <a:sym typeface="+mn-lt"/>
            </a:endParaRPr>
          </a:p>
        </p:txBody>
      </p:sp>
      <p:sp>
        <p:nvSpPr>
          <p:cNvPr id="42" name="文本框 41"/>
          <p:cNvSpPr txBox="true"/>
          <p:nvPr/>
        </p:nvSpPr>
        <p:spPr>
          <a:xfrm>
            <a:off x="2224408" y="4649525"/>
            <a:ext cx="7791449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cs typeface="+mn-ea"/>
                <a:sym typeface="+mn-lt"/>
              </a:rPr>
              <a:t>邹建林</a:t>
            </a:r>
            <a:endParaRPr lang="zh-CN" altLang="en-US" sz="2800" dirty="0">
              <a:solidFill>
                <a:schemeClr val="tx1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 flipH="true">
            <a:off x="245745" y="236855"/>
            <a:ext cx="11700510" cy="63842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cs typeface="+mn-ea"/>
                <a:sym typeface="+mn-lt"/>
              </a:rPr>
              <a:t>archive.kylinos.cn_kylin_KYLIN-ALL_dists_4.0.2sp2-server_InRelease</a:t>
            </a:r>
            <a:endParaRPr lang="zh-CN" altLang="en-US">
              <a:cs typeface="+mn-ea"/>
              <a:sym typeface="+mn-lt"/>
            </a:endParaRPr>
          </a:p>
        </p:txBody>
      </p:sp>
      <p:grpSp>
        <p:nvGrpSpPr>
          <p:cNvPr id="40" name="Group 37"/>
          <p:cNvGrpSpPr/>
          <p:nvPr/>
        </p:nvGrpSpPr>
        <p:grpSpPr>
          <a:xfrm>
            <a:off x="7380429" y="3055164"/>
            <a:ext cx="524459" cy="522960"/>
            <a:chOff x="1603375" y="1916113"/>
            <a:chExt cx="557213" cy="555625"/>
          </a:xfrm>
          <a:solidFill>
            <a:schemeClr val="bg1"/>
          </a:solidFill>
        </p:grpSpPr>
        <p:sp>
          <p:nvSpPr>
            <p:cNvPr id="41" name="Freeform 74"/>
            <p:cNvSpPr>
              <a:spLocks noEditPoints="true"/>
            </p:cNvSpPr>
            <p:nvPr/>
          </p:nvSpPr>
          <p:spPr bwMode="auto">
            <a:xfrm>
              <a:off x="1603375" y="1916113"/>
              <a:ext cx="557213" cy="555625"/>
            </a:xfrm>
            <a:custGeom>
              <a:avLst/>
              <a:gdLst>
                <a:gd name="T0" fmla="*/ 190 w 3510"/>
                <a:gd name="T1" fmla="*/ 3035 h 3500"/>
                <a:gd name="T2" fmla="*/ 203 w 3510"/>
                <a:gd name="T3" fmla="*/ 3200 h 3500"/>
                <a:gd name="T4" fmla="*/ 333 w 3510"/>
                <a:gd name="T5" fmla="*/ 3310 h 3500"/>
                <a:gd name="T6" fmla="*/ 497 w 3510"/>
                <a:gd name="T7" fmla="*/ 3297 h 3500"/>
                <a:gd name="T8" fmla="*/ 905 w 3510"/>
                <a:gd name="T9" fmla="*/ 2290 h 3500"/>
                <a:gd name="T10" fmla="*/ 2237 w 3510"/>
                <a:gd name="T11" fmla="*/ 180 h 3500"/>
                <a:gd name="T12" fmla="*/ 1892 w 3510"/>
                <a:gd name="T13" fmla="*/ 235 h 3500"/>
                <a:gd name="T14" fmla="*/ 1576 w 3510"/>
                <a:gd name="T15" fmla="*/ 401 h 3500"/>
                <a:gd name="T16" fmla="*/ 1319 w 3510"/>
                <a:gd name="T17" fmla="*/ 678 h 3500"/>
                <a:gd name="T18" fmla="*/ 1174 w 3510"/>
                <a:gd name="T19" fmla="*/ 1016 h 3500"/>
                <a:gd name="T20" fmla="*/ 1150 w 3510"/>
                <a:gd name="T21" fmla="*/ 1379 h 3500"/>
                <a:gd name="T22" fmla="*/ 1247 w 3510"/>
                <a:gd name="T23" fmla="*/ 1731 h 3500"/>
                <a:gd name="T24" fmla="*/ 1465 w 3510"/>
                <a:gd name="T25" fmla="*/ 2040 h 3500"/>
                <a:gd name="T26" fmla="*/ 1774 w 3510"/>
                <a:gd name="T27" fmla="*/ 2257 h 3500"/>
                <a:gd name="T28" fmla="*/ 2127 w 3510"/>
                <a:gd name="T29" fmla="*/ 2353 h 3500"/>
                <a:gd name="T30" fmla="*/ 2491 w 3510"/>
                <a:gd name="T31" fmla="*/ 2329 h 3500"/>
                <a:gd name="T32" fmla="*/ 2830 w 3510"/>
                <a:gd name="T33" fmla="*/ 2185 h 3500"/>
                <a:gd name="T34" fmla="*/ 3111 w 3510"/>
                <a:gd name="T35" fmla="*/ 1923 h 3500"/>
                <a:gd name="T36" fmla="*/ 3280 w 3510"/>
                <a:gd name="T37" fmla="*/ 1593 h 3500"/>
                <a:gd name="T38" fmla="*/ 3329 w 3510"/>
                <a:gd name="T39" fmla="*/ 1232 h 3500"/>
                <a:gd name="T40" fmla="*/ 3257 w 3510"/>
                <a:gd name="T41" fmla="*/ 876 h 3500"/>
                <a:gd name="T42" fmla="*/ 3063 w 3510"/>
                <a:gd name="T43" fmla="*/ 556 h 3500"/>
                <a:gd name="T44" fmla="*/ 2777 w 3510"/>
                <a:gd name="T45" fmla="*/ 321 h 3500"/>
                <a:gd name="T46" fmla="*/ 2446 w 3510"/>
                <a:gd name="T47" fmla="*/ 200 h 3500"/>
                <a:gd name="T48" fmla="*/ 2319 w 3510"/>
                <a:gd name="T49" fmla="*/ 2 h 3500"/>
                <a:gd name="T50" fmla="*/ 2717 w 3510"/>
                <a:gd name="T51" fmla="*/ 93 h 3500"/>
                <a:gd name="T52" fmla="*/ 3074 w 3510"/>
                <a:gd name="T53" fmla="*/ 312 h 3500"/>
                <a:gd name="T54" fmla="*/ 3344 w 3510"/>
                <a:gd name="T55" fmla="*/ 642 h 3500"/>
                <a:gd name="T56" fmla="*/ 3487 w 3510"/>
                <a:gd name="T57" fmla="*/ 1027 h 3500"/>
                <a:gd name="T58" fmla="*/ 3508 w 3510"/>
                <a:gd name="T59" fmla="*/ 1350 h 3500"/>
                <a:gd name="T60" fmla="*/ 3416 w 3510"/>
                <a:gd name="T61" fmla="*/ 1748 h 3500"/>
                <a:gd name="T62" fmla="*/ 3197 w 3510"/>
                <a:gd name="T63" fmla="*/ 2104 h 3500"/>
                <a:gd name="T64" fmla="*/ 2867 w 3510"/>
                <a:gd name="T65" fmla="*/ 2374 h 3500"/>
                <a:gd name="T66" fmla="*/ 2480 w 3510"/>
                <a:gd name="T67" fmla="*/ 2516 h 3500"/>
                <a:gd name="T68" fmla="*/ 2075 w 3510"/>
                <a:gd name="T69" fmla="*/ 2528 h 3500"/>
                <a:gd name="T70" fmla="*/ 1684 w 3510"/>
                <a:gd name="T71" fmla="*/ 2413 h 3500"/>
                <a:gd name="T72" fmla="*/ 1251 w 3510"/>
                <a:gd name="T73" fmla="*/ 2380 h 3500"/>
                <a:gd name="T74" fmla="*/ 1432 w 3510"/>
                <a:gd name="T75" fmla="*/ 2608 h 3500"/>
                <a:gd name="T76" fmla="*/ 647 w 3510"/>
                <a:gd name="T77" fmla="*/ 3414 h 3500"/>
                <a:gd name="T78" fmla="*/ 442 w 3510"/>
                <a:gd name="T79" fmla="*/ 3498 h 3500"/>
                <a:gd name="T80" fmla="*/ 229 w 3510"/>
                <a:gd name="T81" fmla="*/ 3462 h 3500"/>
                <a:gd name="T82" fmla="*/ 60 w 3510"/>
                <a:gd name="T83" fmla="*/ 3311 h 3500"/>
                <a:gd name="T84" fmla="*/ 0 w 3510"/>
                <a:gd name="T85" fmla="*/ 3102 h 3500"/>
                <a:gd name="T86" fmla="*/ 38 w 3510"/>
                <a:gd name="T87" fmla="*/ 2932 h 3500"/>
                <a:gd name="T88" fmla="*/ 857 w 3510"/>
                <a:gd name="T89" fmla="*/ 2085 h 3500"/>
                <a:gd name="T90" fmla="*/ 952 w 3510"/>
                <a:gd name="T91" fmla="*/ 2085 h 3500"/>
                <a:gd name="T92" fmla="*/ 1172 w 3510"/>
                <a:gd name="T93" fmla="*/ 1965 h 3500"/>
                <a:gd name="T94" fmla="*/ 1005 w 3510"/>
                <a:gd name="T95" fmla="*/ 1590 h 3500"/>
                <a:gd name="T96" fmla="*/ 967 w 3510"/>
                <a:gd name="T97" fmla="*/ 1187 h 3500"/>
                <a:gd name="T98" fmla="*/ 1057 w 3510"/>
                <a:gd name="T99" fmla="*/ 790 h 3500"/>
                <a:gd name="T100" fmla="*/ 1277 w 3510"/>
                <a:gd name="T101" fmla="*/ 435 h 3500"/>
                <a:gd name="T102" fmla="*/ 1608 w 3510"/>
                <a:gd name="T103" fmla="*/ 165 h 3500"/>
                <a:gd name="T104" fmla="*/ 1993 w 3510"/>
                <a:gd name="T105" fmla="*/ 23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510" h="3500">
                  <a:moveTo>
                    <a:pt x="649" y="2545"/>
                  </a:moveTo>
                  <a:lnTo>
                    <a:pt x="245" y="2947"/>
                  </a:lnTo>
                  <a:lnTo>
                    <a:pt x="221" y="2975"/>
                  </a:lnTo>
                  <a:lnTo>
                    <a:pt x="203" y="3005"/>
                  </a:lnTo>
                  <a:lnTo>
                    <a:pt x="190" y="3035"/>
                  </a:lnTo>
                  <a:lnTo>
                    <a:pt x="183" y="3068"/>
                  </a:lnTo>
                  <a:lnTo>
                    <a:pt x="181" y="3102"/>
                  </a:lnTo>
                  <a:lnTo>
                    <a:pt x="183" y="3135"/>
                  </a:lnTo>
                  <a:lnTo>
                    <a:pt x="190" y="3168"/>
                  </a:lnTo>
                  <a:lnTo>
                    <a:pt x="203" y="3200"/>
                  </a:lnTo>
                  <a:lnTo>
                    <a:pt x="221" y="3230"/>
                  </a:lnTo>
                  <a:lnTo>
                    <a:pt x="245" y="3256"/>
                  </a:lnTo>
                  <a:lnTo>
                    <a:pt x="271" y="3279"/>
                  </a:lnTo>
                  <a:lnTo>
                    <a:pt x="301" y="3297"/>
                  </a:lnTo>
                  <a:lnTo>
                    <a:pt x="333" y="3310"/>
                  </a:lnTo>
                  <a:lnTo>
                    <a:pt x="366" y="3318"/>
                  </a:lnTo>
                  <a:lnTo>
                    <a:pt x="399" y="3320"/>
                  </a:lnTo>
                  <a:lnTo>
                    <a:pt x="433" y="3318"/>
                  </a:lnTo>
                  <a:lnTo>
                    <a:pt x="466" y="3310"/>
                  </a:lnTo>
                  <a:lnTo>
                    <a:pt x="497" y="3297"/>
                  </a:lnTo>
                  <a:lnTo>
                    <a:pt x="527" y="3279"/>
                  </a:lnTo>
                  <a:lnTo>
                    <a:pt x="553" y="3256"/>
                  </a:lnTo>
                  <a:lnTo>
                    <a:pt x="957" y="2853"/>
                  </a:lnTo>
                  <a:lnTo>
                    <a:pt x="649" y="2545"/>
                  </a:lnTo>
                  <a:close/>
                  <a:moveTo>
                    <a:pt x="905" y="2290"/>
                  </a:moveTo>
                  <a:lnTo>
                    <a:pt x="776" y="2417"/>
                  </a:lnTo>
                  <a:lnTo>
                    <a:pt x="1086" y="2726"/>
                  </a:lnTo>
                  <a:lnTo>
                    <a:pt x="1214" y="2597"/>
                  </a:lnTo>
                  <a:lnTo>
                    <a:pt x="905" y="2290"/>
                  </a:lnTo>
                  <a:close/>
                  <a:moveTo>
                    <a:pt x="2237" y="180"/>
                  </a:moveTo>
                  <a:lnTo>
                    <a:pt x="2167" y="182"/>
                  </a:lnTo>
                  <a:lnTo>
                    <a:pt x="2097" y="189"/>
                  </a:lnTo>
                  <a:lnTo>
                    <a:pt x="2028" y="200"/>
                  </a:lnTo>
                  <a:lnTo>
                    <a:pt x="1959" y="215"/>
                  </a:lnTo>
                  <a:lnTo>
                    <a:pt x="1892" y="235"/>
                  </a:lnTo>
                  <a:lnTo>
                    <a:pt x="1825" y="260"/>
                  </a:lnTo>
                  <a:lnTo>
                    <a:pt x="1760" y="288"/>
                  </a:lnTo>
                  <a:lnTo>
                    <a:pt x="1698" y="321"/>
                  </a:lnTo>
                  <a:lnTo>
                    <a:pt x="1636" y="360"/>
                  </a:lnTo>
                  <a:lnTo>
                    <a:pt x="1576" y="401"/>
                  </a:lnTo>
                  <a:lnTo>
                    <a:pt x="1519" y="448"/>
                  </a:lnTo>
                  <a:lnTo>
                    <a:pt x="1465" y="498"/>
                  </a:lnTo>
                  <a:lnTo>
                    <a:pt x="1411" y="556"/>
                  </a:lnTo>
                  <a:lnTo>
                    <a:pt x="1363" y="615"/>
                  </a:lnTo>
                  <a:lnTo>
                    <a:pt x="1319" y="678"/>
                  </a:lnTo>
                  <a:lnTo>
                    <a:pt x="1281" y="741"/>
                  </a:lnTo>
                  <a:lnTo>
                    <a:pt x="1247" y="808"/>
                  </a:lnTo>
                  <a:lnTo>
                    <a:pt x="1218" y="876"/>
                  </a:lnTo>
                  <a:lnTo>
                    <a:pt x="1193" y="946"/>
                  </a:lnTo>
                  <a:lnTo>
                    <a:pt x="1174" y="1016"/>
                  </a:lnTo>
                  <a:lnTo>
                    <a:pt x="1159" y="1088"/>
                  </a:lnTo>
                  <a:lnTo>
                    <a:pt x="1150" y="1160"/>
                  </a:lnTo>
                  <a:lnTo>
                    <a:pt x="1146" y="1232"/>
                  </a:lnTo>
                  <a:lnTo>
                    <a:pt x="1146" y="1306"/>
                  </a:lnTo>
                  <a:lnTo>
                    <a:pt x="1150" y="1379"/>
                  </a:lnTo>
                  <a:lnTo>
                    <a:pt x="1159" y="1451"/>
                  </a:lnTo>
                  <a:lnTo>
                    <a:pt x="1174" y="1522"/>
                  </a:lnTo>
                  <a:lnTo>
                    <a:pt x="1193" y="1593"/>
                  </a:lnTo>
                  <a:lnTo>
                    <a:pt x="1218" y="1662"/>
                  </a:lnTo>
                  <a:lnTo>
                    <a:pt x="1247" y="1731"/>
                  </a:lnTo>
                  <a:lnTo>
                    <a:pt x="1281" y="1797"/>
                  </a:lnTo>
                  <a:lnTo>
                    <a:pt x="1319" y="1861"/>
                  </a:lnTo>
                  <a:lnTo>
                    <a:pt x="1363" y="1923"/>
                  </a:lnTo>
                  <a:lnTo>
                    <a:pt x="1411" y="1983"/>
                  </a:lnTo>
                  <a:lnTo>
                    <a:pt x="1465" y="2040"/>
                  </a:lnTo>
                  <a:lnTo>
                    <a:pt x="1521" y="2093"/>
                  </a:lnTo>
                  <a:lnTo>
                    <a:pt x="1582" y="2141"/>
                  </a:lnTo>
                  <a:lnTo>
                    <a:pt x="1643" y="2185"/>
                  </a:lnTo>
                  <a:lnTo>
                    <a:pt x="1708" y="2223"/>
                  </a:lnTo>
                  <a:lnTo>
                    <a:pt x="1774" y="2257"/>
                  </a:lnTo>
                  <a:lnTo>
                    <a:pt x="1843" y="2286"/>
                  </a:lnTo>
                  <a:lnTo>
                    <a:pt x="1912" y="2310"/>
                  </a:lnTo>
                  <a:lnTo>
                    <a:pt x="1984" y="2329"/>
                  </a:lnTo>
                  <a:lnTo>
                    <a:pt x="2055" y="2344"/>
                  </a:lnTo>
                  <a:lnTo>
                    <a:pt x="2127" y="2353"/>
                  </a:lnTo>
                  <a:lnTo>
                    <a:pt x="2201" y="2358"/>
                  </a:lnTo>
                  <a:lnTo>
                    <a:pt x="2274" y="2358"/>
                  </a:lnTo>
                  <a:lnTo>
                    <a:pt x="2346" y="2353"/>
                  </a:lnTo>
                  <a:lnTo>
                    <a:pt x="2419" y="2344"/>
                  </a:lnTo>
                  <a:lnTo>
                    <a:pt x="2491" y="2329"/>
                  </a:lnTo>
                  <a:lnTo>
                    <a:pt x="2561" y="2310"/>
                  </a:lnTo>
                  <a:lnTo>
                    <a:pt x="2631" y="2286"/>
                  </a:lnTo>
                  <a:lnTo>
                    <a:pt x="2700" y="2257"/>
                  </a:lnTo>
                  <a:lnTo>
                    <a:pt x="2767" y="2223"/>
                  </a:lnTo>
                  <a:lnTo>
                    <a:pt x="2830" y="2185"/>
                  </a:lnTo>
                  <a:lnTo>
                    <a:pt x="2893" y="2141"/>
                  </a:lnTo>
                  <a:lnTo>
                    <a:pt x="2953" y="2093"/>
                  </a:lnTo>
                  <a:lnTo>
                    <a:pt x="3010" y="2040"/>
                  </a:lnTo>
                  <a:lnTo>
                    <a:pt x="3063" y="1983"/>
                  </a:lnTo>
                  <a:lnTo>
                    <a:pt x="3111" y="1923"/>
                  </a:lnTo>
                  <a:lnTo>
                    <a:pt x="3155" y="1861"/>
                  </a:lnTo>
                  <a:lnTo>
                    <a:pt x="3193" y="1797"/>
                  </a:lnTo>
                  <a:lnTo>
                    <a:pt x="3227" y="1731"/>
                  </a:lnTo>
                  <a:lnTo>
                    <a:pt x="3257" y="1662"/>
                  </a:lnTo>
                  <a:lnTo>
                    <a:pt x="3280" y="1593"/>
                  </a:lnTo>
                  <a:lnTo>
                    <a:pt x="3299" y="1522"/>
                  </a:lnTo>
                  <a:lnTo>
                    <a:pt x="3314" y="1451"/>
                  </a:lnTo>
                  <a:lnTo>
                    <a:pt x="3324" y="1379"/>
                  </a:lnTo>
                  <a:lnTo>
                    <a:pt x="3329" y="1306"/>
                  </a:lnTo>
                  <a:lnTo>
                    <a:pt x="3329" y="1232"/>
                  </a:lnTo>
                  <a:lnTo>
                    <a:pt x="3324" y="1160"/>
                  </a:lnTo>
                  <a:lnTo>
                    <a:pt x="3314" y="1088"/>
                  </a:lnTo>
                  <a:lnTo>
                    <a:pt x="3299" y="1016"/>
                  </a:lnTo>
                  <a:lnTo>
                    <a:pt x="3280" y="946"/>
                  </a:lnTo>
                  <a:lnTo>
                    <a:pt x="3257" y="876"/>
                  </a:lnTo>
                  <a:lnTo>
                    <a:pt x="3227" y="808"/>
                  </a:lnTo>
                  <a:lnTo>
                    <a:pt x="3193" y="741"/>
                  </a:lnTo>
                  <a:lnTo>
                    <a:pt x="3155" y="678"/>
                  </a:lnTo>
                  <a:lnTo>
                    <a:pt x="3111" y="615"/>
                  </a:lnTo>
                  <a:lnTo>
                    <a:pt x="3063" y="556"/>
                  </a:lnTo>
                  <a:lnTo>
                    <a:pt x="3010" y="498"/>
                  </a:lnTo>
                  <a:lnTo>
                    <a:pt x="2955" y="448"/>
                  </a:lnTo>
                  <a:lnTo>
                    <a:pt x="2898" y="401"/>
                  </a:lnTo>
                  <a:lnTo>
                    <a:pt x="2839" y="360"/>
                  </a:lnTo>
                  <a:lnTo>
                    <a:pt x="2777" y="321"/>
                  </a:lnTo>
                  <a:lnTo>
                    <a:pt x="2713" y="288"/>
                  </a:lnTo>
                  <a:lnTo>
                    <a:pt x="2648" y="260"/>
                  </a:lnTo>
                  <a:lnTo>
                    <a:pt x="2583" y="235"/>
                  </a:lnTo>
                  <a:lnTo>
                    <a:pt x="2514" y="215"/>
                  </a:lnTo>
                  <a:lnTo>
                    <a:pt x="2446" y="200"/>
                  </a:lnTo>
                  <a:lnTo>
                    <a:pt x="2376" y="189"/>
                  </a:lnTo>
                  <a:lnTo>
                    <a:pt x="2307" y="182"/>
                  </a:lnTo>
                  <a:lnTo>
                    <a:pt x="2237" y="180"/>
                  </a:lnTo>
                  <a:close/>
                  <a:moveTo>
                    <a:pt x="2237" y="0"/>
                  </a:moveTo>
                  <a:lnTo>
                    <a:pt x="2319" y="2"/>
                  </a:lnTo>
                  <a:lnTo>
                    <a:pt x="2400" y="11"/>
                  </a:lnTo>
                  <a:lnTo>
                    <a:pt x="2480" y="23"/>
                  </a:lnTo>
                  <a:lnTo>
                    <a:pt x="2560" y="41"/>
                  </a:lnTo>
                  <a:lnTo>
                    <a:pt x="2639" y="65"/>
                  </a:lnTo>
                  <a:lnTo>
                    <a:pt x="2717" y="93"/>
                  </a:lnTo>
                  <a:lnTo>
                    <a:pt x="2792" y="126"/>
                  </a:lnTo>
                  <a:lnTo>
                    <a:pt x="2867" y="165"/>
                  </a:lnTo>
                  <a:lnTo>
                    <a:pt x="2938" y="209"/>
                  </a:lnTo>
                  <a:lnTo>
                    <a:pt x="3007" y="258"/>
                  </a:lnTo>
                  <a:lnTo>
                    <a:pt x="3074" y="312"/>
                  </a:lnTo>
                  <a:lnTo>
                    <a:pt x="3138" y="371"/>
                  </a:lnTo>
                  <a:lnTo>
                    <a:pt x="3197" y="435"/>
                  </a:lnTo>
                  <a:lnTo>
                    <a:pt x="3252" y="502"/>
                  </a:lnTo>
                  <a:lnTo>
                    <a:pt x="3300" y="571"/>
                  </a:lnTo>
                  <a:lnTo>
                    <a:pt x="3344" y="642"/>
                  </a:lnTo>
                  <a:lnTo>
                    <a:pt x="3383" y="716"/>
                  </a:lnTo>
                  <a:lnTo>
                    <a:pt x="3416" y="791"/>
                  </a:lnTo>
                  <a:lnTo>
                    <a:pt x="3445" y="869"/>
                  </a:lnTo>
                  <a:lnTo>
                    <a:pt x="3469" y="947"/>
                  </a:lnTo>
                  <a:lnTo>
                    <a:pt x="3487" y="1027"/>
                  </a:lnTo>
                  <a:lnTo>
                    <a:pt x="3499" y="1107"/>
                  </a:lnTo>
                  <a:lnTo>
                    <a:pt x="3508" y="1188"/>
                  </a:lnTo>
                  <a:lnTo>
                    <a:pt x="3510" y="1270"/>
                  </a:lnTo>
                  <a:lnTo>
                    <a:pt x="3510" y="1270"/>
                  </a:lnTo>
                  <a:lnTo>
                    <a:pt x="3508" y="1350"/>
                  </a:lnTo>
                  <a:lnTo>
                    <a:pt x="3499" y="1432"/>
                  </a:lnTo>
                  <a:lnTo>
                    <a:pt x="3487" y="1512"/>
                  </a:lnTo>
                  <a:lnTo>
                    <a:pt x="3469" y="1592"/>
                  </a:lnTo>
                  <a:lnTo>
                    <a:pt x="3445" y="1670"/>
                  </a:lnTo>
                  <a:lnTo>
                    <a:pt x="3416" y="1748"/>
                  </a:lnTo>
                  <a:lnTo>
                    <a:pt x="3383" y="1823"/>
                  </a:lnTo>
                  <a:lnTo>
                    <a:pt x="3344" y="1896"/>
                  </a:lnTo>
                  <a:lnTo>
                    <a:pt x="3300" y="1968"/>
                  </a:lnTo>
                  <a:lnTo>
                    <a:pt x="3252" y="2037"/>
                  </a:lnTo>
                  <a:lnTo>
                    <a:pt x="3197" y="2104"/>
                  </a:lnTo>
                  <a:lnTo>
                    <a:pt x="3138" y="2167"/>
                  </a:lnTo>
                  <a:lnTo>
                    <a:pt x="3074" y="2226"/>
                  </a:lnTo>
                  <a:lnTo>
                    <a:pt x="3007" y="2280"/>
                  </a:lnTo>
                  <a:lnTo>
                    <a:pt x="2938" y="2330"/>
                  </a:lnTo>
                  <a:lnTo>
                    <a:pt x="2867" y="2374"/>
                  </a:lnTo>
                  <a:lnTo>
                    <a:pt x="2792" y="2412"/>
                  </a:lnTo>
                  <a:lnTo>
                    <a:pt x="2717" y="2446"/>
                  </a:lnTo>
                  <a:lnTo>
                    <a:pt x="2639" y="2474"/>
                  </a:lnTo>
                  <a:lnTo>
                    <a:pt x="2560" y="2498"/>
                  </a:lnTo>
                  <a:lnTo>
                    <a:pt x="2480" y="2516"/>
                  </a:lnTo>
                  <a:lnTo>
                    <a:pt x="2400" y="2528"/>
                  </a:lnTo>
                  <a:lnTo>
                    <a:pt x="2319" y="2536"/>
                  </a:lnTo>
                  <a:lnTo>
                    <a:pt x="2237" y="2539"/>
                  </a:lnTo>
                  <a:lnTo>
                    <a:pt x="2156" y="2536"/>
                  </a:lnTo>
                  <a:lnTo>
                    <a:pt x="2075" y="2528"/>
                  </a:lnTo>
                  <a:lnTo>
                    <a:pt x="1994" y="2516"/>
                  </a:lnTo>
                  <a:lnTo>
                    <a:pt x="1915" y="2498"/>
                  </a:lnTo>
                  <a:lnTo>
                    <a:pt x="1837" y="2474"/>
                  </a:lnTo>
                  <a:lnTo>
                    <a:pt x="1759" y="2447"/>
                  </a:lnTo>
                  <a:lnTo>
                    <a:pt x="1684" y="2413"/>
                  </a:lnTo>
                  <a:lnTo>
                    <a:pt x="1610" y="2375"/>
                  </a:lnTo>
                  <a:lnTo>
                    <a:pt x="1538" y="2331"/>
                  </a:lnTo>
                  <a:lnTo>
                    <a:pt x="1469" y="2282"/>
                  </a:lnTo>
                  <a:lnTo>
                    <a:pt x="1403" y="2228"/>
                  </a:lnTo>
                  <a:lnTo>
                    <a:pt x="1251" y="2380"/>
                  </a:lnTo>
                  <a:lnTo>
                    <a:pt x="1405" y="2534"/>
                  </a:lnTo>
                  <a:lnTo>
                    <a:pt x="1419" y="2551"/>
                  </a:lnTo>
                  <a:lnTo>
                    <a:pt x="1427" y="2569"/>
                  </a:lnTo>
                  <a:lnTo>
                    <a:pt x="1432" y="2588"/>
                  </a:lnTo>
                  <a:lnTo>
                    <a:pt x="1432" y="2608"/>
                  </a:lnTo>
                  <a:lnTo>
                    <a:pt x="1427" y="2627"/>
                  </a:lnTo>
                  <a:lnTo>
                    <a:pt x="1419" y="2645"/>
                  </a:lnTo>
                  <a:lnTo>
                    <a:pt x="1405" y="2661"/>
                  </a:lnTo>
                  <a:lnTo>
                    <a:pt x="682" y="3383"/>
                  </a:lnTo>
                  <a:lnTo>
                    <a:pt x="647" y="3414"/>
                  </a:lnTo>
                  <a:lnTo>
                    <a:pt x="609" y="3441"/>
                  </a:lnTo>
                  <a:lnTo>
                    <a:pt x="570" y="3462"/>
                  </a:lnTo>
                  <a:lnTo>
                    <a:pt x="529" y="3479"/>
                  </a:lnTo>
                  <a:lnTo>
                    <a:pt x="486" y="3490"/>
                  </a:lnTo>
                  <a:lnTo>
                    <a:pt x="442" y="3498"/>
                  </a:lnTo>
                  <a:lnTo>
                    <a:pt x="399" y="3500"/>
                  </a:lnTo>
                  <a:lnTo>
                    <a:pt x="355" y="3498"/>
                  </a:lnTo>
                  <a:lnTo>
                    <a:pt x="312" y="3490"/>
                  </a:lnTo>
                  <a:lnTo>
                    <a:pt x="269" y="3479"/>
                  </a:lnTo>
                  <a:lnTo>
                    <a:pt x="229" y="3462"/>
                  </a:lnTo>
                  <a:lnTo>
                    <a:pt x="189" y="3441"/>
                  </a:lnTo>
                  <a:lnTo>
                    <a:pt x="151" y="3414"/>
                  </a:lnTo>
                  <a:lnTo>
                    <a:pt x="117" y="3383"/>
                  </a:lnTo>
                  <a:lnTo>
                    <a:pt x="86" y="3349"/>
                  </a:lnTo>
                  <a:lnTo>
                    <a:pt x="60" y="3311"/>
                  </a:lnTo>
                  <a:lnTo>
                    <a:pt x="38" y="3272"/>
                  </a:lnTo>
                  <a:lnTo>
                    <a:pt x="21" y="3232"/>
                  </a:lnTo>
                  <a:lnTo>
                    <a:pt x="10" y="3189"/>
                  </a:lnTo>
                  <a:lnTo>
                    <a:pt x="2" y="3146"/>
                  </a:lnTo>
                  <a:lnTo>
                    <a:pt x="0" y="3102"/>
                  </a:lnTo>
                  <a:lnTo>
                    <a:pt x="0" y="3102"/>
                  </a:lnTo>
                  <a:lnTo>
                    <a:pt x="2" y="3059"/>
                  </a:lnTo>
                  <a:lnTo>
                    <a:pt x="10" y="3015"/>
                  </a:lnTo>
                  <a:lnTo>
                    <a:pt x="21" y="2973"/>
                  </a:lnTo>
                  <a:lnTo>
                    <a:pt x="38" y="2932"/>
                  </a:lnTo>
                  <a:lnTo>
                    <a:pt x="60" y="2892"/>
                  </a:lnTo>
                  <a:lnTo>
                    <a:pt x="86" y="2855"/>
                  </a:lnTo>
                  <a:lnTo>
                    <a:pt x="117" y="2820"/>
                  </a:lnTo>
                  <a:lnTo>
                    <a:pt x="841" y="2099"/>
                  </a:lnTo>
                  <a:lnTo>
                    <a:pt x="857" y="2085"/>
                  </a:lnTo>
                  <a:lnTo>
                    <a:pt x="875" y="2077"/>
                  </a:lnTo>
                  <a:lnTo>
                    <a:pt x="895" y="2072"/>
                  </a:lnTo>
                  <a:lnTo>
                    <a:pt x="915" y="2072"/>
                  </a:lnTo>
                  <a:lnTo>
                    <a:pt x="934" y="2077"/>
                  </a:lnTo>
                  <a:lnTo>
                    <a:pt x="952" y="2085"/>
                  </a:lnTo>
                  <a:lnTo>
                    <a:pt x="969" y="2099"/>
                  </a:lnTo>
                  <a:lnTo>
                    <a:pt x="1123" y="2253"/>
                  </a:lnTo>
                  <a:lnTo>
                    <a:pt x="1275" y="2101"/>
                  </a:lnTo>
                  <a:lnTo>
                    <a:pt x="1221" y="2035"/>
                  </a:lnTo>
                  <a:lnTo>
                    <a:pt x="1172" y="1965"/>
                  </a:lnTo>
                  <a:lnTo>
                    <a:pt x="1129" y="1894"/>
                  </a:lnTo>
                  <a:lnTo>
                    <a:pt x="1090" y="1821"/>
                  </a:lnTo>
                  <a:lnTo>
                    <a:pt x="1056" y="1745"/>
                  </a:lnTo>
                  <a:lnTo>
                    <a:pt x="1029" y="1668"/>
                  </a:lnTo>
                  <a:lnTo>
                    <a:pt x="1005" y="1590"/>
                  </a:lnTo>
                  <a:lnTo>
                    <a:pt x="987" y="1510"/>
                  </a:lnTo>
                  <a:lnTo>
                    <a:pt x="974" y="1430"/>
                  </a:lnTo>
                  <a:lnTo>
                    <a:pt x="967" y="1349"/>
                  </a:lnTo>
                  <a:lnTo>
                    <a:pt x="964" y="1267"/>
                  </a:lnTo>
                  <a:lnTo>
                    <a:pt x="967" y="1187"/>
                  </a:lnTo>
                  <a:lnTo>
                    <a:pt x="974" y="1106"/>
                  </a:lnTo>
                  <a:lnTo>
                    <a:pt x="988" y="1026"/>
                  </a:lnTo>
                  <a:lnTo>
                    <a:pt x="1006" y="946"/>
                  </a:lnTo>
                  <a:lnTo>
                    <a:pt x="1030" y="868"/>
                  </a:lnTo>
                  <a:lnTo>
                    <a:pt x="1057" y="790"/>
                  </a:lnTo>
                  <a:lnTo>
                    <a:pt x="1091" y="715"/>
                  </a:lnTo>
                  <a:lnTo>
                    <a:pt x="1130" y="642"/>
                  </a:lnTo>
                  <a:lnTo>
                    <a:pt x="1174" y="570"/>
                  </a:lnTo>
                  <a:lnTo>
                    <a:pt x="1223" y="501"/>
                  </a:lnTo>
                  <a:lnTo>
                    <a:pt x="1277" y="435"/>
                  </a:lnTo>
                  <a:lnTo>
                    <a:pt x="1337" y="371"/>
                  </a:lnTo>
                  <a:lnTo>
                    <a:pt x="1400" y="312"/>
                  </a:lnTo>
                  <a:lnTo>
                    <a:pt x="1467" y="258"/>
                  </a:lnTo>
                  <a:lnTo>
                    <a:pt x="1536" y="209"/>
                  </a:lnTo>
                  <a:lnTo>
                    <a:pt x="1608" y="165"/>
                  </a:lnTo>
                  <a:lnTo>
                    <a:pt x="1682" y="126"/>
                  </a:lnTo>
                  <a:lnTo>
                    <a:pt x="1757" y="93"/>
                  </a:lnTo>
                  <a:lnTo>
                    <a:pt x="1835" y="65"/>
                  </a:lnTo>
                  <a:lnTo>
                    <a:pt x="1913" y="41"/>
                  </a:lnTo>
                  <a:lnTo>
                    <a:pt x="1993" y="23"/>
                  </a:lnTo>
                  <a:lnTo>
                    <a:pt x="2074" y="11"/>
                  </a:lnTo>
                  <a:lnTo>
                    <a:pt x="2156" y="2"/>
                  </a:lnTo>
                  <a:lnTo>
                    <a:pt x="22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false" compatLnSpc="true"/>
            <a:lstStyle/>
            <a:p>
              <a:endParaRPr lang="en-US" sz="2800">
                <a:cs typeface="+mn-ea"/>
                <a:sym typeface="+mn-lt"/>
              </a:endParaRPr>
            </a:p>
          </p:txBody>
        </p:sp>
        <p:sp>
          <p:nvSpPr>
            <p:cNvPr id="42" name="Freeform 75"/>
            <p:cNvSpPr>
              <a:spLocks noEditPoints="true"/>
            </p:cNvSpPr>
            <p:nvPr/>
          </p:nvSpPr>
          <p:spPr bwMode="auto">
            <a:xfrm>
              <a:off x="1819275" y="1978026"/>
              <a:ext cx="279400" cy="279400"/>
            </a:xfrm>
            <a:custGeom>
              <a:avLst/>
              <a:gdLst>
                <a:gd name="T0" fmla="*/ 760 w 1765"/>
                <a:gd name="T1" fmla="*/ 191 h 1760"/>
                <a:gd name="T2" fmla="*/ 586 w 1765"/>
                <a:gd name="T3" fmla="*/ 246 h 1760"/>
                <a:gd name="T4" fmla="*/ 432 w 1765"/>
                <a:gd name="T5" fmla="*/ 344 h 1760"/>
                <a:gd name="T6" fmla="*/ 306 w 1765"/>
                <a:gd name="T7" fmla="*/ 480 h 1760"/>
                <a:gd name="T8" fmla="*/ 222 w 1765"/>
                <a:gd name="T9" fmla="*/ 641 h 1760"/>
                <a:gd name="T10" fmla="*/ 183 w 1765"/>
                <a:gd name="T11" fmla="*/ 819 h 1760"/>
                <a:gd name="T12" fmla="*/ 192 w 1765"/>
                <a:gd name="T13" fmla="*/ 1003 h 1760"/>
                <a:gd name="T14" fmla="*/ 246 w 1765"/>
                <a:gd name="T15" fmla="*/ 1175 h 1760"/>
                <a:gd name="T16" fmla="*/ 344 w 1765"/>
                <a:gd name="T17" fmla="*/ 1329 h 1760"/>
                <a:gd name="T18" fmla="*/ 481 w 1765"/>
                <a:gd name="T19" fmla="*/ 1454 h 1760"/>
                <a:gd name="T20" fmla="*/ 641 w 1765"/>
                <a:gd name="T21" fmla="*/ 1538 h 1760"/>
                <a:gd name="T22" fmla="*/ 820 w 1765"/>
                <a:gd name="T23" fmla="*/ 1577 h 1760"/>
                <a:gd name="T24" fmla="*/ 1005 w 1765"/>
                <a:gd name="T25" fmla="*/ 1569 h 1760"/>
                <a:gd name="T26" fmla="*/ 1179 w 1765"/>
                <a:gd name="T27" fmla="*/ 1515 h 1760"/>
                <a:gd name="T28" fmla="*/ 1333 w 1765"/>
                <a:gd name="T29" fmla="*/ 1417 h 1760"/>
                <a:gd name="T30" fmla="*/ 1457 w 1765"/>
                <a:gd name="T31" fmla="*/ 1280 h 1760"/>
                <a:gd name="T32" fmla="*/ 1541 w 1765"/>
                <a:gd name="T33" fmla="*/ 1120 h 1760"/>
                <a:gd name="T34" fmla="*/ 1581 w 1765"/>
                <a:gd name="T35" fmla="*/ 942 h 1760"/>
                <a:gd name="T36" fmla="*/ 1573 w 1765"/>
                <a:gd name="T37" fmla="*/ 758 h 1760"/>
                <a:gd name="T38" fmla="*/ 1518 w 1765"/>
                <a:gd name="T39" fmla="*/ 585 h 1760"/>
                <a:gd name="T40" fmla="*/ 1420 w 1765"/>
                <a:gd name="T41" fmla="*/ 431 h 1760"/>
                <a:gd name="T42" fmla="*/ 1284 w 1765"/>
                <a:gd name="T43" fmla="*/ 307 h 1760"/>
                <a:gd name="T44" fmla="*/ 1122 w 1765"/>
                <a:gd name="T45" fmla="*/ 223 h 1760"/>
                <a:gd name="T46" fmla="*/ 944 w 1765"/>
                <a:gd name="T47" fmla="*/ 184 h 1760"/>
                <a:gd name="T48" fmla="*/ 952 w 1765"/>
                <a:gd name="T49" fmla="*/ 3 h 1760"/>
                <a:gd name="T50" fmla="*/ 1155 w 1765"/>
                <a:gd name="T51" fmla="*/ 44 h 1760"/>
                <a:gd name="T52" fmla="*/ 1342 w 1765"/>
                <a:gd name="T53" fmla="*/ 130 h 1760"/>
                <a:gd name="T54" fmla="*/ 1506 w 1765"/>
                <a:gd name="T55" fmla="*/ 258 h 1760"/>
                <a:gd name="T56" fmla="*/ 1635 w 1765"/>
                <a:gd name="T57" fmla="*/ 421 h 1760"/>
                <a:gd name="T58" fmla="*/ 1721 w 1765"/>
                <a:gd name="T59" fmla="*/ 608 h 1760"/>
                <a:gd name="T60" fmla="*/ 1761 w 1765"/>
                <a:gd name="T61" fmla="*/ 811 h 1760"/>
                <a:gd name="T62" fmla="*/ 1753 w 1765"/>
                <a:gd name="T63" fmla="*/ 1019 h 1760"/>
                <a:gd name="T64" fmla="*/ 1698 w 1765"/>
                <a:gd name="T65" fmla="*/ 1217 h 1760"/>
                <a:gd name="T66" fmla="*/ 1597 w 1765"/>
                <a:gd name="T67" fmla="*/ 1396 h 1760"/>
                <a:gd name="T68" fmla="*/ 1454 w 1765"/>
                <a:gd name="T69" fmla="*/ 1550 h 1760"/>
                <a:gd name="T70" fmla="*/ 1282 w 1765"/>
                <a:gd name="T71" fmla="*/ 1664 h 1760"/>
                <a:gd name="T72" fmla="*/ 1089 w 1765"/>
                <a:gd name="T73" fmla="*/ 1735 h 1760"/>
                <a:gd name="T74" fmla="*/ 882 w 1765"/>
                <a:gd name="T75" fmla="*/ 1760 h 1760"/>
                <a:gd name="T76" fmla="*/ 674 w 1765"/>
                <a:gd name="T77" fmla="*/ 1735 h 1760"/>
                <a:gd name="T78" fmla="*/ 482 w 1765"/>
                <a:gd name="T79" fmla="*/ 1664 h 1760"/>
                <a:gd name="T80" fmla="*/ 310 w 1765"/>
                <a:gd name="T81" fmla="*/ 1550 h 1760"/>
                <a:gd name="T82" fmla="*/ 167 w 1765"/>
                <a:gd name="T83" fmla="*/ 1396 h 1760"/>
                <a:gd name="T84" fmla="*/ 67 w 1765"/>
                <a:gd name="T85" fmla="*/ 1217 h 1760"/>
                <a:gd name="T86" fmla="*/ 11 w 1765"/>
                <a:gd name="T87" fmla="*/ 1019 h 1760"/>
                <a:gd name="T88" fmla="*/ 2 w 1765"/>
                <a:gd name="T89" fmla="*/ 811 h 1760"/>
                <a:gd name="T90" fmla="*/ 43 w 1765"/>
                <a:gd name="T91" fmla="*/ 608 h 1760"/>
                <a:gd name="T92" fmla="*/ 129 w 1765"/>
                <a:gd name="T93" fmla="*/ 421 h 1760"/>
                <a:gd name="T94" fmla="*/ 259 w 1765"/>
                <a:gd name="T95" fmla="*/ 258 h 1760"/>
                <a:gd name="T96" fmla="*/ 422 w 1765"/>
                <a:gd name="T97" fmla="*/ 130 h 1760"/>
                <a:gd name="T98" fmla="*/ 608 w 1765"/>
                <a:gd name="T99" fmla="*/ 44 h 1760"/>
                <a:gd name="T100" fmla="*/ 812 w 1765"/>
                <a:gd name="T101" fmla="*/ 3 h 17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765" h="1760">
                  <a:moveTo>
                    <a:pt x="882" y="181"/>
                  </a:moveTo>
                  <a:lnTo>
                    <a:pt x="820" y="184"/>
                  </a:lnTo>
                  <a:lnTo>
                    <a:pt x="760" y="191"/>
                  </a:lnTo>
                  <a:lnTo>
                    <a:pt x="700" y="205"/>
                  </a:lnTo>
                  <a:lnTo>
                    <a:pt x="641" y="223"/>
                  </a:lnTo>
                  <a:lnTo>
                    <a:pt x="586" y="246"/>
                  </a:lnTo>
                  <a:lnTo>
                    <a:pt x="532" y="274"/>
                  </a:lnTo>
                  <a:lnTo>
                    <a:pt x="481" y="307"/>
                  </a:lnTo>
                  <a:lnTo>
                    <a:pt x="432" y="344"/>
                  </a:lnTo>
                  <a:lnTo>
                    <a:pt x="386" y="385"/>
                  </a:lnTo>
                  <a:lnTo>
                    <a:pt x="344" y="431"/>
                  </a:lnTo>
                  <a:lnTo>
                    <a:pt x="306" y="480"/>
                  </a:lnTo>
                  <a:lnTo>
                    <a:pt x="273" y="532"/>
                  </a:lnTo>
                  <a:lnTo>
                    <a:pt x="246" y="585"/>
                  </a:lnTo>
                  <a:lnTo>
                    <a:pt x="222" y="641"/>
                  </a:lnTo>
                  <a:lnTo>
                    <a:pt x="204" y="698"/>
                  </a:lnTo>
                  <a:lnTo>
                    <a:pt x="192" y="758"/>
                  </a:lnTo>
                  <a:lnTo>
                    <a:pt x="183" y="819"/>
                  </a:lnTo>
                  <a:lnTo>
                    <a:pt x="181" y="881"/>
                  </a:lnTo>
                  <a:lnTo>
                    <a:pt x="183" y="942"/>
                  </a:lnTo>
                  <a:lnTo>
                    <a:pt x="192" y="1003"/>
                  </a:lnTo>
                  <a:lnTo>
                    <a:pt x="204" y="1062"/>
                  </a:lnTo>
                  <a:lnTo>
                    <a:pt x="222" y="1120"/>
                  </a:lnTo>
                  <a:lnTo>
                    <a:pt x="246" y="1175"/>
                  </a:lnTo>
                  <a:lnTo>
                    <a:pt x="273" y="1229"/>
                  </a:lnTo>
                  <a:lnTo>
                    <a:pt x="306" y="1280"/>
                  </a:lnTo>
                  <a:lnTo>
                    <a:pt x="344" y="1329"/>
                  </a:lnTo>
                  <a:lnTo>
                    <a:pt x="386" y="1375"/>
                  </a:lnTo>
                  <a:lnTo>
                    <a:pt x="432" y="1417"/>
                  </a:lnTo>
                  <a:lnTo>
                    <a:pt x="481" y="1454"/>
                  </a:lnTo>
                  <a:lnTo>
                    <a:pt x="532" y="1487"/>
                  </a:lnTo>
                  <a:lnTo>
                    <a:pt x="586" y="1515"/>
                  </a:lnTo>
                  <a:lnTo>
                    <a:pt x="641" y="1538"/>
                  </a:lnTo>
                  <a:lnTo>
                    <a:pt x="700" y="1556"/>
                  </a:lnTo>
                  <a:lnTo>
                    <a:pt x="760" y="1569"/>
                  </a:lnTo>
                  <a:lnTo>
                    <a:pt x="820" y="1577"/>
                  </a:lnTo>
                  <a:lnTo>
                    <a:pt x="882" y="1579"/>
                  </a:lnTo>
                  <a:lnTo>
                    <a:pt x="944" y="1577"/>
                  </a:lnTo>
                  <a:lnTo>
                    <a:pt x="1005" y="1569"/>
                  </a:lnTo>
                  <a:lnTo>
                    <a:pt x="1065" y="1556"/>
                  </a:lnTo>
                  <a:lnTo>
                    <a:pt x="1122" y="1538"/>
                  </a:lnTo>
                  <a:lnTo>
                    <a:pt x="1179" y="1515"/>
                  </a:lnTo>
                  <a:lnTo>
                    <a:pt x="1232" y="1487"/>
                  </a:lnTo>
                  <a:lnTo>
                    <a:pt x="1284" y="1454"/>
                  </a:lnTo>
                  <a:lnTo>
                    <a:pt x="1333" y="1417"/>
                  </a:lnTo>
                  <a:lnTo>
                    <a:pt x="1379" y="1375"/>
                  </a:lnTo>
                  <a:lnTo>
                    <a:pt x="1420" y="1329"/>
                  </a:lnTo>
                  <a:lnTo>
                    <a:pt x="1457" y="1280"/>
                  </a:lnTo>
                  <a:lnTo>
                    <a:pt x="1490" y="1229"/>
                  </a:lnTo>
                  <a:lnTo>
                    <a:pt x="1518" y="1175"/>
                  </a:lnTo>
                  <a:lnTo>
                    <a:pt x="1541" y="1120"/>
                  </a:lnTo>
                  <a:lnTo>
                    <a:pt x="1559" y="1062"/>
                  </a:lnTo>
                  <a:lnTo>
                    <a:pt x="1573" y="1003"/>
                  </a:lnTo>
                  <a:lnTo>
                    <a:pt x="1581" y="942"/>
                  </a:lnTo>
                  <a:lnTo>
                    <a:pt x="1584" y="881"/>
                  </a:lnTo>
                  <a:lnTo>
                    <a:pt x="1581" y="819"/>
                  </a:lnTo>
                  <a:lnTo>
                    <a:pt x="1573" y="758"/>
                  </a:lnTo>
                  <a:lnTo>
                    <a:pt x="1559" y="698"/>
                  </a:lnTo>
                  <a:lnTo>
                    <a:pt x="1541" y="641"/>
                  </a:lnTo>
                  <a:lnTo>
                    <a:pt x="1518" y="585"/>
                  </a:lnTo>
                  <a:lnTo>
                    <a:pt x="1490" y="532"/>
                  </a:lnTo>
                  <a:lnTo>
                    <a:pt x="1457" y="480"/>
                  </a:lnTo>
                  <a:lnTo>
                    <a:pt x="1420" y="431"/>
                  </a:lnTo>
                  <a:lnTo>
                    <a:pt x="1379" y="385"/>
                  </a:lnTo>
                  <a:lnTo>
                    <a:pt x="1333" y="344"/>
                  </a:lnTo>
                  <a:lnTo>
                    <a:pt x="1284" y="307"/>
                  </a:lnTo>
                  <a:lnTo>
                    <a:pt x="1232" y="274"/>
                  </a:lnTo>
                  <a:lnTo>
                    <a:pt x="1179" y="246"/>
                  </a:lnTo>
                  <a:lnTo>
                    <a:pt x="1122" y="223"/>
                  </a:lnTo>
                  <a:lnTo>
                    <a:pt x="1065" y="205"/>
                  </a:lnTo>
                  <a:lnTo>
                    <a:pt x="1005" y="191"/>
                  </a:lnTo>
                  <a:lnTo>
                    <a:pt x="944" y="184"/>
                  </a:lnTo>
                  <a:lnTo>
                    <a:pt x="882" y="181"/>
                  </a:lnTo>
                  <a:close/>
                  <a:moveTo>
                    <a:pt x="882" y="0"/>
                  </a:moveTo>
                  <a:lnTo>
                    <a:pt x="952" y="3"/>
                  </a:lnTo>
                  <a:lnTo>
                    <a:pt x="1021" y="12"/>
                  </a:lnTo>
                  <a:lnTo>
                    <a:pt x="1089" y="25"/>
                  </a:lnTo>
                  <a:lnTo>
                    <a:pt x="1155" y="44"/>
                  </a:lnTo>
                  <a:lnTo>
                    <a:pt x="1220" y="67"/>
                  </a:lnTo>
                  <a:lnTo>
                    <a:pt x="1282" y="96"/>
                  </a:lnTo>
                  <a:lnTo>
                    <a:pt x="1342" y="130"/>
                  </a:lnTo>
                  <a:lnTo>
                    <a:pt x="1400" y="168"/>
                  </a:lnTo>
                  <a:lnTo>
                    <a:pt x="1454" y="211"/>
                  </a:lnTo>
                  <a:lnTo>
                    <a:pt x="1506" y="258"/>
                  </a:lnTo>
                  <a:lnTo>
                    <a:pt x="1553" y="310"/>
                  </a:lnTo>
                  <a:lnTo>
                    <a:pt x="1597" y="364"/>
                  </a:lnTo>
                  <a:lnTo>
                    <a:pt x="1635" y="421"/>
                  </a:lnTo>
                  <a:lnTo>
                    <a:pt x="1669" y="482"/>
                  </a:lnTo>
                  <a:lnTo>
                    <a:pt x="1698" y="543"/>
                  </a:lnTo>
                  <a:lnTo>
                    <a:pt x="1721" y="608"/>
                  </a:lnTo>
                  <a:lnTo>
                    <a:pt x="1740" y="674"/>
                  </a:lnTo>
                  <a:lnTo>
                    <a:pt x="1753" y="742"/>
                  </a:lnTo>
                  <a:lnTo>
                    <a:pt x="1761" y="811"/>
                  </a:lnTo>
                  <a:lnTo>
                    <a:pt x="1765" y="881"/>
                  </a:lnTo>
                  <a:lnTo>
                    <a:pt x="1761" y="951"/>
                  </a:lnTo>
                  <a:lnTo>
                    <a:pt x="1753" y="1019"/>
                  </a:lnTo>
                  <a:lnTo>
                    <a:pt x="1740" y="1087"/>
                  </a:lnTo>
                  <a:lnTo>
                    <a:pt x="1721" y="1153"/>
                  </a:lnTo>
                  <a:lnTo>
                    <a:pt x="1698" y="1217"/>
                  </a:lnTo>
                  <a:lnTo>
                    <a:pt x="1669" y="1279"/>
                  </a:lnTo>
                  <a:lnTo>
                    <a:pt x="1635" y="1339"/>
                  </a:lnTo>
                  <a:lnTo>
                    <a:pt x="1597" y="1396"/>
                  </a:lnTo>
                  <a:lnTo>
                    <a:pt x="1553" y="1451"/>
                  </a:lnTo>
                  <a:lnTo>
                    <a:pt x="1506" y="1502"/>
                  </a:lnTo>
                  <a:lnTo>
                    <a:pt x="1454" y="1550"/>
                  </a:lnTo>
                  <a:lnTo>
                    <a:pt x="1400" y="1593"/>
                  </a:lnTo>
                  <a:lnTo>
                    <a:pt x="1342" y="1631"/>
                  </a:lnTo>
                  <a:lnTo>
                    <a:pt x="1282" y="1664"/>
                  </a:lnTo>
                  <a:lnTo>
                    <a:pt x="1220" y="1693"/>
                  </a:lnTo>
                  <a:lnTo>
                    <a:pt x="1155" y="1717"/>
                  </a:lnTo>
                  <a:lnTo>
                    <a:pt x="1089" y="1735"/>
                  </a:lnTo>
                  <a:lnTo>
                    <a:pt x="1021" y="1749"/>
                  </a:lnTo>
                  <a:lnTo>
                    <a:pt x="952" y="1758"/>
                  </a:lnTo>
                  <a:lnTo>
                    <a:pt x="882" y="1760"/>
                  </a:lnTo>
                  <a:lnTo>
                    <a:pt x="812" y="1758"/>
                  </a:lnTo>
                  <a:lnTo>
                    <a:pt x="742" y="1749"/>
                  </a:lnTo>
                  <a:lnTo>
                    <a:pt x="674" y="1735"/>
                  </a:lnTo>
                  <a:lnTo>
                    <a:pt x="608" y="1717"/>
                  </a:lnTo>
                  <a:lnTo>
                    <a:pt x="545" y="1693"/>
                  </a:lnTo>
                  <a:lnTo>
                    <a:pt x="482" y="1664"/>
                  </a:lnTo>
                  <a:lnTo>
                    <a:pt x="422" y="1631"/>
                  </a:lnTo>
                  <a:lnTo>
                    <a:pt x="365" y="1593"/>
                  </a:lnTo>
                  <a:lnTo>
                    <a:pt x="310" y="1550"/>
                  </a:lnTo>
                  <a:lnTo>
                    <a:pt x="259" y="1502"/>
                  </a:lnTo>
                  <a:lnTo>
                    <a:pt x="211" y="1451"/>
                  </a:lnTo>
                  <a:lnTo>
                    <a:pt x="167" y="1396"/>
                  </a:lnTo>
                  <a:lnTo>
                    <a:pt x="129" y="1339"/>
                  </a:lnTo>
                  <a:lnTo>
                    <a:pt x="96" y="1279"/>
                  </a:lnTo>
                  <a:lnTo>
                    <a:pt x="67" y="1217"/>
                  </a:lnTo>
                  <a:lnTo>
                    <a:pt x="43" y="1153"/>
                  </a:lnTo>
                  <a:lnTo>
                    <a:pt x="25" y="1087"/>
                  </a:lnTo>
                  <a:lnTo>
                    <a:pt x="11" y="1019"/>
                  </a:lnTo>
                  <a:lnTo>
                    <a:pt x="2" y="951"/>
                  </a:lnTo>
                  <a:lnTo>
                    <a:pt x="0" y="881"/>
                  </a:lnTo>
                  <a:lnTo>
                    <a:pt x="2" y="811"/>
                  </a:lnTo>
                  <a:lnTo>
                    <a:pt x="11" y="742"/>
                  </a:lnTo>
                  <a:lnTo>
                    <a:pt x="25" y="674"/>
                  </a:lnTo>
                  <a:lnTo>
                    <a:pt x="43" y="608"/>
                  </a:lnTo>
                  <a:lnTo>
                    <a:pt x="67" y="543"/>
                  </a:lnTo>
                  <a:lnTo>
                    <a:pt x="96" y="482"/>
                  </a:lnTo>
                  <a:lnTo>
                    <a:pt x="129" y="421"/>
                  </a:lnTo>
                  <a:lnTo>
                    <a:pt x="167" y="364"/>
                  </a:lnTo>
                  <a:lnTo>
                    <a:pt x="211" y="310"/>
                  </a:lnTo>
                  <a:lnTo>
                    <a:pt x="259" y="258"/>
                  </a:lnTo>
                  <a:lnTo>
                    <a:pt x="310" y="211"/>
                  </a:lnTo>
                  <a:lnTo>
                    <a:pt x="365" y="168"/>
                  </a:lnTo>
                  <a:lnTo>
                    <a:pt x="422" y="130"/>
                  </a:lnTo>
                  <a:lnTo>
                    <a:pt x="482" y="96"/>
                  </a:lnTo>
                  <a:lnTo>
                    <a:pt x="545" y="67"/>
                  </a:lnTo>
                  <a:lnTo>
                    <a:pt x="608" y="44"/>
                  </a:lnTo>
                  <a:lnTo>
                    <a:pt x="674" y="25"/>
                  </a:lnTo>
                  <a:lnTo>
                    <a:pt x="742" y="12"/>
                  </a:lnTo>
                  <a:lnTo>
                    <a:pt x="812" y="3"/>
                  </a:lnTo>
                  <a:lnTo>
                    <a:pt x="88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false" compatLnSpc="true"/>
            <a:lstStyle/>
            <a:p>
              <a:endParaRPr lang="en-US" sz="2800">
                <a:cs typeface="+mn-ea"/>
                <a:sym typeface="+mn-lt"/>
              </a:endParaRPr>
            </a:p>
          </p:txBody>
        </p:sp>
        <p:sp>
          <p:nvSpPr>
            <p:cNvPr id="43" name="Freeform 76"/>
            <p:cNvSpPr/>
            <p:nvPr/>
          </p:nvSpPr>
          <p:spPr bwMode="auto">
            <a:xfrm>
              <a:off x="1900238" y="2060576"/>
              <a:ext cx="115888" cy="114300"/>
            </a:xfrm>
            <a:custGeom>
              <a:avLst/>
              <a:gdLst>
                <a:gd name="T0" fmla="*/ 363 w 726"/>
                <a:gd name="T1" fmla="*/ 0 h 723"/>
                <a:gd name="T2" fmla="*/ 387 w 726"/>
                <a:gd name="T3" fmla="*/ 3 h 723"/>
                <a:gd name="T4" fmla="*/ 409 w 726"/>
                <a:gd name="T5" fmla="*/ 12 h 723"/>
                <a:gd name="T6" fmla="*/ 427 w 726"/>
                <a:gd name="T7" fmla="*/ 26 h 723"/>
                <a:gd name="T8" fmla="*/ 442 w 726"/>
                <a:gd name="T9" fmla="*/ 44 h 723"/>
                <a:gd name="T10" fmla="*/ 450 w 726"/>
                <a:gd name="T11" fmla="*/ 66 h 723"/>
                <a:gd name="T12" fmla="*/ 453 w 726"/>
                <a:gd name="T13" fmla="*/ 90 h 723"/>
                <a:gd name="T14" fmla="*/ 453 w 726"/>
                <a:gd name="T15" fmla="*/ 271 h 723"/>
                <a:gd name="T16" fmla="*/ 635 w 726"/>
                <a:gd name="T17" fmla="*/ 271 h 723"/>
                <a:gd name="T18" fmla="*/ 660 w 726"/>
                <a:gd name="T19" fmla="*/ 275 h 723"/>
                <a:gd name="T20" fmla="*/ 681 w 726"/>
                <a:gd name="T21" fmla="*/ 283 h 723"/>
                <a:gd name="T22" fmla="*/ 699 w 726"/>
                <a:gd name="T23" fmla="*/ 298 h 723"/>
                <a:gd name="T24" fmla="*/ 714 w 726"/>
                <a:gd name="T25" fmla="*/ 316 h 723"/>
                <a:gd name="T26" fmla="*/ 722 w 726"/>
                <a:gd name="T27" fmla="*/ 337 h 723"/>
                <a:gd name="T28" fmla="*/ 726 w 726"/>
                <a:gd name="T29" fmla="*/ 362 h 723"/>
                <a:gd name="T30" fmla="*/ 722 w 726"/>
                <a:gd name="T31" fmla="*/ 385 h 723"/>
                <a:gd name="T32" fmla="*/ 714 w 726"/>
                <a:gd name="T33" fmla="*/ 407 h 723"/>
                <a:gd name="T34" fmla="*/ 699 w 726"/>
                <a:gd name="T35" fmla="*/ 425 h 723"/>
                <a:gd name="T36" fmla="*/ 681 w 726"/>
                <a:gd name="T37" fmla="*/ 439 h 723"/>
                <a:gd name="T38" fmla="*/ 660 w 726"/>
                <a:gd name="T39" fmla="*/ 449 h 723"/>
                <a:gd name="T40" fmla="*/ 635 w 726"/>
                <a:gd name="T41" fmla="*/ 452 h 723"/>
                <a:gd name="T42" fmla="*/ 453 w 726"/>
                <a:gd name="T43" fmla="*/ 452 h 723"/>
                <a:gd name="T44" fmla="*/ 453 w 726"/>
                <a:gd name="T45" fmla="*/ 633 h 723"/>
                <a:gd name="T46" fmla="*/ 450 w 726"/>
                <a:gd name="T47" fmla="*/ 656 h 723"/>
                <a:gd name="T48" fmla="*/ 442 w 726"/>
                <a:gd name="T49" fmla="*/ 679 h 723"/>
                <a:gd name="T50" fmla="*/ 427 w 726"/>
                <a:gd name="T51" fmla="*/ 697 h 723"/>
                <a:gd name="T52" fmla="*/ 409 w 726"/>
                <a:gd name="T53" fmla="*/ 710 h 723"/>
                <a:gd name="T54" fmla="*/ 387 w 726"/>
                <a:gd name="T55" fmla="*/ 720 h 723"/>
                <a:gd name="T56" fmla="*/ 363 w 726"/>
                <a:gd name="T57" fmla="*/ 723 h 723"/>
                <a:gd name="T58" fmla="*/ 339 w 726"/>
                <a:gd name="T59" fmla="*/ 720 h 723"/>
                <a:gd name="T60" fmla="*/ 317 w 726"/>
                <a:gd name="T61" fmla="*/ 710 h 723"/>
                <a:gd name="T62" fmla="*/ 299 w 726"/>
                <a:gd name="T63" fmla="*/ 697 h 723"/>
                <a:gd name="T64" fmla="*/ 285 w 726"/>
                <a:gd name="T65" fmla="*/ 679 h 723"/>
                <a:gd name="T66" fmla="*/ 276 w 726"/>
                <a:gd name="T67" fmla="*/ 656 h 723"/>
                <a:gd name="T68" fmla="*/ 272 w 726"/>
                <a:gd name="T69" fmla="*/ 633 h 723"/>
                <a:gd name="T70" fmla="*/ 272 w 726"/>
                <a:gd name="T71" fmla="*/ 452 h 723"/>
                <a:gd name="T72" fmla="*/ 91 w 726"/>
                <a:gd name="T73" fmla="*/ 452 h 723"/>
                <a:gd name="T74" fmla="*/ 67 w 726"/>
                <a:gd name="T75" fmla="*/ 449 h 723"/>
                <a:gd name="T76" fmla="*/ 45 w 726"/>
                <a:gd name="T77" fmla="*/ 439 h 723"/>
                <a:gd name="T78" fmla="*/ 27 w 726"/>
                <a:gd name="T79" fmla="*/ 425 h 723"/>
                <a:gd name="T80" fmla="*/ 13 w 726"/>
                <a:gd name="T81" fmla="*/ 407 h 723"/>
                <a:gd name="T82" fmla="*/ 3 w 726"/>
                <a:gd name="T83" fmla="*/ 385 h 723"/>
                <a:gd name="T84" fmla="*/ 0 w 726"/>
                <a:gd name="T85" fmla="*/ 362 h 723"/>
                <a:gd name="T86" fmla="*/ 3 w 726"/>
                <a:gd name="T87" fmla="*/ 337 h 723"/>
                <a:gd name="T88" fmla="*/ 13 w 726"/>
                <a:gd name="T89" fmla="*/ 316 h 723"/>
                <a:gd name="T90" fmla="*/ 27 w 726"/>
                <a:gd name="T91" fmla="*/ 298 h 723"/>
                <a:gd name="T92" fmla="*/ 45 w 726"/>
                <a:gd name="T93" fmla="*/ 283 h 723"/>
                <a:gd name="T94" fmla="*/ 67 w 726"/>
                <a:gd name="T95" fmla="*/ 275 h 723"/>
                <a:gd name="T96" fmla="*/ 91 w 726"/>
                <a:gd name="T97" fmla="*/ 271 h 723"/>
                <a:gd name="T98" fmla="*/ 272 w 726"/>
                <a:gd name="T99" fmla="*/ 271 h 723"/>
                <a:gd name="T100" fmla="*/ 272 w 726"/>
                <a:gd name="T101" fmla="*/ 90 h 723"/>
                <a:gd name="T102" fmla="*/ 276 w 726"/>
                <a:gd name="T103" fmla="*/ 66 h 723"/>
                <a:gd name="T104" fmla="*/ 285 w 726"/>
                <a:gd name="T105" fmla="*/ 44 h 723"/>
                <a:gd name="T106" fmla="*/ 299 w 726"/>
                <a:gd name="T107" fmla="*/ 26 h 723"/>
                <a:gd name="T108" fmla="*/ 317 w 726"/>
                <a:gd name="T109" fmla="*/ 12 h 723"/>
                <a:gd name="T110" fmla="*/ 339 w 726"/>
                <a:gd name="T111" fmla="*/ 3 h 723"/>
                <a:gd name="T112" fmla="*/ 363 w 726"/>
                <a:gd name="T113" fmla="*/ 0 h 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26" h="723">
                  <a:moveTo>
                    <a:pt x="363" y="0"/>
                  </a:moveTo>
                  <a:lnTo>
                    <a:pt x="387" y="3"/>
                  </a:lnTo>
                  <a:lnTo>
                    <a:pt x="409" y="12"/>
                  </a:lnTo>
                  <a:lnTo>
                    <a:pt x="427" y="26"/>
                  </a:lnTo>
                  <a:lnTo>
                    <a:pt x="442" y="44"/>
                  </a:lnTo>
                  <a:lnTo>
                    <a:pt x="450" y="66"/>
                  </a:lnTo>
                  <a:lnTo>
                    <a:pt x="453" y="90"/>
                  </a:lnTo>
                  <a:lnTo>
                    <a:pt x="453" y="271"/>
                  </a:lnTo>
                  <a:lnTo>
                    <a:pt x="635" y="271"/>
                  </a:lnTo>
                  <a:lnTo>
                    <a:pt x="660" y="275"/>
                  </a:lnTo>
                  <a:lnTo>
                    <a:pt x="681" y="283"/>
                  </a:lnTo>
                  <a:lnTo>
                    <a:pt x="699" y="298"/>
                  </a:lnTo>
                  <a:lnTo>
                    <a:pt x="714" y="316"/>
                  </a:lnTo>
                  <a:lnTo>
                    <a:pt x="722" y="337"/>
                  </a:lnTo>
                  <a:lnTo>
                    <a:pt x="726" y="362"/>
                  </a:lnTo>
                  <a:lnTo>
                    <a:pt x="722" y="385"/>
                  </a:lnTo>
                  <a:lnTo>
                    <a:pt x="714" y="407"/>
                  </a:lnTo>
                  <a:lnTo>
                    <a:pt x="699" y="425"/>
                  </a:lnTo>
                  <a:lnTo>
                    <a:pt x="681" y="439"/>
                  </a:lnTo>
                  <a:lnTo>
                    <a:pt x="660" y="449"/>
                  </a:lnTo>
                  <a:lnTo>
                    <a:pt x="635" y="452"/>
                  </a:lnTo>
                  <a:lnTo>
                    <a:pt x="453" y="452"/>
                  </a:lnTo>
                  <a:lnTo>
                    <a:pt x="453" y="633"/>
                  </a:lnTo>
                  <a:lnTo>
                    <a:pt x="450" y="656"/>
                  </a:lnTo>
                  <a:lnTo>
                    <a:pt x="442" y="679"/>
                  </a:lnTo>
                  <a:lnTo>
                    <a:pt x="427" y="697"/>
                  </a:lnTo>
                  <a:lnTo>
                    <a:pt x="409" y="710"/>
                  </a:lnTo>
                  <a:lnTo>
                    <a:pt x="387" y="720"/>
                  </a:lnTo>
                  <a:lnTo>
                    <a:pt x="363" y="723"/>
                  </a:lnTo>
                  <a:lnTo>
                    <a:pt x="339" y="720"/>
                  </a:lnTo>
                  <a:lnTo>
                    <a:pt x="317" y="710"/>
                  </a:lnTo>
                  <a:lnTo>
                    <a:pt x="299" y="697"/>
                  </a:lnTo>
                  <a:lnTo>
                    <a:pt x="285" y="679"/>
                  </a:lnTo>
                  <a:lnTo>
                    <a:pt x="276" y="656"/>
                  </a:lnTo>
                  <a:lnTo>
                    <a:pt x="272" y="633"/>
                  </a:lnTo>
                  <a:lnTo>
                    <a:pt x="272" y="452"/>
                  </a:lnTo>
                  <a:lnTo>
                    <a:pt x="91" y="452"/>
                  </a:lnTo>
                  <a:lnTo>
                    <a:pt x="67" y="449"/>
                  </a:lnTo>
                  <a:lnTo>
                    <a:pt x="45" y="439"/>
                  </a:lnTo>
                  <a:lnTo>
                    <a:pt x="27" y="425"/>
                  </a:lnTo>
                  <a:lnTo>
                    <a:pt x="13" y="407"/>
                  </a:lnTo>
                  <a:lnTo>
                    <a:pt x="3" y="385"/>
                  </a:lnTo>
                  <a:lnTo>
                    <a:pt x="0" y="362"/>
                  </a:lnTo>
                  <a:lnTo>
                    <a:pt x="3" y="337"/>
                  </a:lnTo>
                  <a:lnTo>
                    <a:pt x="13" y="316"/>
                  </a:lnTo>
                  <a:lnTo>
                    <a:pt x="27" y="298"/>
                  </a:lnTo>
                  <a:lnTo>
                    <a:pt x="45" y="283"/>
                  </a:lnTo>
                  <a:lnTo>
                    <a:pt x="67" y="275"/>
                  </a:lnTo>
                  <a:lnTo>
                    <a:pt x="91" y="271"/>
                  </a:lnTo>
                  <a:lnTo>
                    <a:pt x="272" y="271"/>
                  </a:lnTo>
                  <a:lnTo>
                    <a:pt x="272" y="90"/>
                  </a:lnTo>
                  <a:lnTo>
                    <a:pt x="276" y="66"/>
                  </a:lnTo>
                  <a:lnTo>
                    <a:pt x="285" y="44"/>
                  </a:lnTo>
                  <a:lnTo>
                    <a:pt x="299" y="26"/>
                  </a:lnTo>
                  <a:lnTo>
                    <a:pt x="317" y="12"/>
                  </a:lnTo>
                  <a:lnTo>
                    <a:pt x="339" y="3"/>
                  </a:lnTo>
                  <a:lnTo>
                    <a:pt x="36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false" compatLnSpc="true"/>
            <a:lstStyle/>
            <a:p>
              <a:endParaRPr lang="en-US" sz="2800">
                <a:cs typeface="+mn-ea"/>
                <a:sym typeface="+mn-lt"/>
              </a:endParaRPr>
            </a:p>
          </p:txBody>
        </p:sp>
      </p:grpSp>
      <p:pic>
        <p:nvPicPr>
          <p:cNvPr id="5" name="图片 4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3084830" y="414020"/>
            <a:ext cx="8582025" cy="6029325"/>
          </a:xfrm>
          <a:prstGeom prst="rect">
            <a:avLst/>
          </a:prstGeom>
        </p:spPr>
      </p:pic>
      <p:sp>
        <p:nvSpPr>
          <p:cNvPr id="6" name="文本框 5"/>
          <p:cNvSpPr txBox="true"/>
          <p:nvPr/>
        </p:nvSpPr>
        <p:spPr>
          <a:xfrm>
            <a:off x="634365" y="2994025"/>
            <a:ext cx="190690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apt show</a:t>
            </a:r>
            <a:r>
              <a:rPr lang="zh-CN" altLang="en-US"/>
              <a:t>的信息</a:t>
            </a:r>
            <a:endParaRPr lang="zh-CN" altLang="en-US"/>
          </a:p>
          <a:p>
            <a:r>
              <a:rPr lang="zh-CN" altLang="en-US"/>
              <a:t>即与前面相同</a:t>
            </a:r>
            <a:endParaRPr lang="zh-CN" altLang="en-US"/>
          </a:p>
        </p:txBody>
      </p:sp>
    </p:spTree>
  </p:cSld>
  <p:clrMapOvr>
    <a:masterClrMapping/>
  </p:clrMapOvr>
  <p:transition spd="slow" advTm="0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 flipH="true">
            <a:off x="386715" y="403860"/>
            <a:ext cx="11436350" cy="60420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 useBgFill="1">
        <p:nvSpPr>
          <p:cNvPr id="3" name="椭圆 2"/>
          <p:cNvSpPr/>
          <p:nvPr/>
        </p:nvSpPr>
        <p:spPr>
          <a:xfrm>
            <a:off x="876300" y="891839"/>
            <a:ext cx="228600" cy="228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>
              <a:cs typeface="+mn-ea"/>
              <a:sym typeface="+mn-lt"/>
            </a:endParaRPr>
          </a:p>
        </p:txBody>
      </p:sp>
      <p:sp useBgFill="1">
        <p:nvSpPr>
          <p:cNvPr id="4" name="椭圆 3"/>
          <p:cNvSpPr/>
          <p:nvPr/>
        </p:nvSpPr>
        <p:spPr>
          <a:xfrm>
            <a:off x="11087100" y="891839"/>
            <a:ext cx="228600" cy="228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>
              <a:cs typeface="+mn-ea"/>
              <a:sym typeface="+mn-lt"/>
            </a:endParaRPr>
          </a:p>
        </p:txBody>
      </p:sp>
      <p:sp useBgFill="1">
        <p:nvSpPr>
          <p:cNvPr id="5" name="椭圆 4"/>
          <p:cNvSpPr/>
          <p:nvPr/>
        </p:nvSpPr>
        <p:spPr>
          <a:xfrm>
            <a:off x="876300" y="5737561"/>
            <a:ext cx="228600" cy="228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>
              <a:cs typeface="+mn-ea"/>
              <a:sym typeface="+mn-lt"/>
            </a:endParaRPr>
          </a:p>
        </p:txBody>
      </p:sp>
      <p:sp useBgFill="1">
        <p:nvSpPr>
          <p:cNvPr id="6" name="椭圆 5"/>
          <p:cNvSpPr/>
          <p:nvPr/>
        </p:nvSpPr>
        <p:spPr>
          <a:xfrm>
            <a:off x="11087100" y="5737561"/>
            <a:ext cx="228600" cy="228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>
              <a:cs typeface="+mn-ea"/>
              <a:sym typeface="+mn-lt"/>
            </a:endParaRPr>
          </a:p>
        </p:txBody>
      </p:sp>
      <p:grpSp>
        <p:nvGrpSpPr>
          <p:cNvPr id="40" name="Group 37"/>
          <p:cNvGrpSpPr/>
          <p:nvPr/>
        </p:nvGrpSpPr>
        <p:grpSpPr>
          <a:xfrm>
            <a:off x="7380429" y="3055164"/>
            <a:ext cx="524459" cy="522960"/>
            <a:chOff x="1603375" y="1916113"/>
            <a:chExt cx="557213" cy="555625"/>
          </a:xfrm>
          <a:solidFill>
            <a:schemeClr val="bg1"/>
          </a:solidFill>
        </p:grpSpPr>
        <p:sp>
          <p:nvSpPr>
            <p:cNvPr id="41" name="Freeform 74"/>
            <p:cNvSpPr>
              <a:spLocks noEditPoints="true"/>
            </p:cNvSpPr>
            <p:nvPr/>
          </p:nvSpPr>
          <p:spPr bwMode="auto">
            <a:xfrm>
              <a:off x="1603375" y="1916113"/>
              <a:ext cx="557213" cy="555625"/>
            </a:xfrm>
            <a:custGeom>
              <a:avLst/>
              <a:gdLst>
                <a:gd name="T0" fmla="*/ 190 w 3510"/>
                <a:gd name="T1" fmla="*/ 3035 h 3500"/>
                <a:gd name="T2" fmla="*/ 203 w 3510"/>
                <a:gd name="T3" fmla="*/ 3200 h 3500"/>
                <a:gd name="T4" fmla="*/ 333 w 3510"/>
                <a:gd name="T5" fmla="*/ 3310 h 3500"/>
                <a:gd name="T6" fmla="*/ 497 w 3510"/>
                <a:gd name="T7" fmla="*/ 3297 h 3500"/>
                <a:gd name="T8" fmla="*/ 905 w 3510"/>
                <a:gd name="T9" fmla="*/ 2290 h 3500"/>
                <a:gd name="T10" fmla="*/ 2237 w 3510"/>
                <a:gd name="T11" fmla="*/ 180 h 3500"/>
                <a:gd name="T12" fmla="*/ 1892 w 3510"/>
                <a:gd name="T13" fmla="*/ 235 h 3500"/>
                <a:gd name="T14" fmla="*/ 1576 w 3510"/>
                <a:gd name="T15" fmla="*/ 401 h 3500"/>
                <a:gd name="T16" fmla="*/ 1319 w 3510"/>
                <a:gd name="T17" fmla="*/ 678 h 3500"/>
                <a:gd name="T18" fmla="*/ 1174 w 3510"/>
                <a:gd name="T19" fmla="*/ 1016 h 3500"/>
                <a:gd name="T20" fmla="*/ 1150 w 3510"/>
                <a:gd name="T21" fmla="*/ 1379 h 3500"/>
                <a:gd name="T22" fmla="*/ 1247 w 3510"/>
                <a:gd name="T23" fmla="*/ 1731 h 3500"/>
                <a:gd name="T24" fmla="*/ 1465 w 3510"/>
                <a:gd name="T25" fmla="*/ 2040 h 3500"/>
                <a:gd name="T26" fmla="*/ 1774 w 3510"/>
                <a:gd name="T27" fmla="*/ 2257 h 3500"/>
                <a:gd name="T28" fmla="*/ 2127 w 3510"/>
                <a:gd name="T29" fmla="*/ 2353 h 3500"/>
                <a:gd name="T30" fmla="*/ 2491 w 3510"/>
                <a:gd name="T31" fmla="*/ 2329 h 3500"/>
                <a:gd name="T32" fmla="*/ 2830 w 3510"/>
                <a:gd name="T33" fmla="*/ 2185 h 3500"/>
                <a:gd name="T34" fmla="*/ 3111 w 3510"/>
                <a:gd name="T35" fmla="*/ 1923 h 3500"/>
                <a:gd name="T36" fmla="*/ 3280 w 3510"/>
                <a:gd name="T37" fmla="*/ 1593 h 3500"/>
                <a:gd name="T38" fmla="*/ 3329 w 3510"/>
                <a:gd name="T39" fmla="*/ 1232 h 3500"/>
                <a:gd name="T40" fmla="*/ 3257 w 3510"/>
                <a:gd name="T41" fmla="*/ 876 h 3500"/>
                <a:gd name="T42" fmla="*/ 3063 w 3510"/>
                <a:gd name="T43" fmla="*/ 556 h 3500"/>
                <a:gd name="T44" fmla="*/ 2777 w 3510"/>
                <a:gd name="T45" fmla="*/ 321 h 3500"/>
                <a:gd name="T46" fmla="*/ 2446 w 3510"/>
                <a:gd name="T47" fmla="*/ 200 h 3500"/>
                <a:gd name="T48" fmla="*/ 2319 w 3510"/>
                <a:gd name="T49" fmla="*/ 2 h 3500"/>
                <a:gd name="T50" fmla="*/ 2717 w 3510"/>
                <a:gd name="T51" fmla="*/ 93 h 3500"/>
                <a:gd name="T52" fmla="*/ 3074 w 3510"/>
                <a:gd name="T53" fmla="*/ 312 h 3500"/>
                <a:gd name="T54" fmla="*/ 3344 w 3510"/>
                <a:gd name="T55" fmla="*/ 642 h 3500"/>
                <a:gd name="T56" fmla="*/ 3487 w 3510"/>
                <a:gd name="T57" fmla="*/ 1027 h 3500"/>
                <a:gd name="T58" fmla="*/ 3508 w 3510"/>
                <a:gd name="T59" fmla="*/ 1350 h 3500"/>
                <a:gd name="T60" fmla="*/ 3416 w 3510"/>
                <a:gd name="T61" fmla="*/ 1748 h 3500"/>
                <a:gd name="T62" fmla="*/ 3197 w 3510"/>
                <a:gd name="T63" fmla="*/ 2104 h 3500"/>
                <a:gd name="T64" fmla="*/ 2867 w 3510"/>
                <a:gd name="T65" fmla="*/ 2374 h 3500"/>
                <a:gd name="T66" fmla="*/ 2480 w 3510"/>
                <a:gd name="T67" fmla="*/ 2516 h 3500"/>
                <a:gd name="T68" fmla="*/ 2075 w 3510"/>
                <a:gd name="T69" fmla="*/ 2528 h 3500"/>
                <a:gd name="T70" fmla="*/ 1684 w 3510"/>
                <a:gd name="T71" fmla="*/ 2413 h 3500"/>
                <a:gd name="T72" fmla="*/ 1251 w 3510"/>
                <a:gd name="T73" fmla="*/ 2380 h 3500"/>
                <a:gd name="T74" fmla="*/ 1432 w 3510"/>
                <a:gd name="T75" fmla="*/ 2608 h 3500"/>
                <a:gd name="T76" fmla="*/ 647 w 3510"/>
                <a:gd name="T77" fmla="*/ 3414 h 3500"/>
                <a:gd name="T78" fmla="*/ 442 w 3510"/>
                <a:gd name="T79" fmla="*/ 3498 h 3500"/>
                <a:gd name="T80" fmla="*/ 229 w 3510"/>
                <a:gd name="T81" fmla="*/ 3462 h 3500"/>
                <a:gd name="T82" fmla="*/ 60 w 3510"/>
                <a:gd name="T83" fmla="*/ 3311 h 3500"/>
                <a:gd name="T84" fmla="*/ 0 w 3510"/>
                <a:gd name="T85" fmla="*/ 3102 h 3500"/>
                <a:gd name="T86" fmla="*/ 38 w 3510"/>
                <a:gd name="T87" fmla="*/ 2932 h 3500"/>
                <a:gd name="T88" fmla="*/ 857 w 3510"/>
                <a:gd name="T89" fmla="*/ 2085 h 3500"/>
                <a:gd name="T90" fmla="*/ 952 w 3510"/>
                <a:gd name="T91" fmla="*/ 2085 h 3500"/>
                <a:gd name="T92" fmla="*/ 1172 w 3510"/>
                <a:gd name="T93" fmla="*/ 1965 h 3500"/>
                <a:gd name="T94" fmla="*/ 1005 w 3510"/>
                <a:gd name="T95" fmla="*/ 1590 h 3500"/>
                <a:gd name="T96" fmla="*/ 967 w 3510"/>
                <a:gd name="T97" fmla="*/ 1187 h 3500"/>
                <a:gd name="T98" fmla="*/ 1057 w 3510"/>
                <a:gd name="T99" fmla="*/ 790 h 3500"/>
                <a:gd name="T100" fmla="*/ 1277 w 3510"/>
                <a:gd name="T101" fmla="*/ 435 h 3500"/>
                <a:gd name="T102" fmla="*/ 1608 w 3510"/>
                <a:gd name="T103" fmla="*/ 165 h 3500"/>
                <a:gd name="T104" fmla="*/ 1993 w 3510"/>
                <a:gd name="T105" fmla="*/ 23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510" h="3500">
                  <a:moveTo>
                    <a:pt x="649" y="2545"/>
                  </a:moveTo>
                  <a:lnTo>
                    <a:pt x="245" y="2947"/>
                  </a:lnTo>
                  <a:lnTo>
                    <a:pt x="221" y="2975"/>
                  </a:lnTo>
                  <a:lnTo>
                    <a:pt x="203" y="3005"/>
                  </a:lnTo>
                  <a:lnTo>
                    <a:pt x="190" y="3035"/>
                  </a:lnTo>
                  <a:lnTo>
                    <a:pt x="183" y="3068"/>
                  </a:lnTo>
                  <a:lnTo>
                    <a:pt x="181" y="3102"/>
                  </a:lnTo>
                  <a:lnTo>
                    <a:pt x="183" y="3135"/>
                  </a:lnTo>
                  <a:lnTo>
                    <a:pt x="190" y="3168"/>
                  </a:lnTo>
                  <a:lnTo>
                    <a:pt x="203" y="3200"/>
                  </a:lnTo>
                  <a:lnTo>
                    <a:pt x="221" y="3230"/>
                  </a:lnTo>
                  <a:lnTo>
                    <a:pt x="245" y="3256"/>
                  </a:lnTo>
                  <a:lnTo>
                    <a:pt x="271" y="3279"/>
                  </a:lnTo>
                  <a:lnTo>
                    <a:pt x="301" y="3297"/>
                  </a:lnTo>
                  <a:lnTo>
                    <a:pt x="333" y="3310"/>
                  </a:lnTo>
                  <a:lnTo>
                    <a:pt x="366" y="3318"/>
                  </a:lnTo>
                  <a:lnTo>
                    <a:pt x="399" y="3320"/>
                  </a:lnTo>
                  <a:lnTo>
                    <a:pt x="433" y="3318"/>
                  </a:lnTo>
                  <a:lnTo>
                    <a:pt x="466" y="3310"/>
                  </a:lnTo>
                  <a:lnTo>
                    <a:pt x="497" y="3297"/>
                  </a:lnTo>
                  <a:lnTo>
                    <a:pt x="527" y="3279"/>
                  </a:lnTo>
                  <a:lnTo>
                    <a:pt x="553" y="3256"/>
                  </a:lnTo>
                  <a:lnTo>
                    <a:pt x="957" y="2853"/>
                  </a:lnTo>
                  <a:lnTo>
                    <a:pt x="649" y="2545"/>
                  </a:lnTo>
                  <a:close/>
                  <a:moveTo>
                    <a:pt x="905" y="2290"/>
                  </a:moveTo>
                  <a:lnTo>
                    <a:pt x="776" y="2417"/>
                  </a:lnTo>
                  <a:lnTo>
                    <a:pt x="1086" y="2726"/>
                  </a:lnTo>
                  <a:lnTo>
                    <a:pt x="1214" y="2597"/>
                  </a:lnTo>
                  <a:lnTo>
                    <a:pt x="905" y="2290"/>
                  </a:lnTo>
                  <a:close/>
                  <a:moveTo>
                    <a:pt x="2237" y="180"/>
                  </a:moveTo>
                  <a:lnTo>
                    <a:pt x="2167" y="182"/>
                  </a:lnTo>
                  <a:lnTo>
                    <a:pt x="2097" y="189"/>
                  </a:lnTo>
                  <a:lnTo>
                    <a:pt x="2028" y="200"/>
                  </a:lnTo>
                  <a:lnTo>
                    <a:pt x="1959" y="215"/>
                  </a:lnTo>
                  <a:lnTo>
                    <a:pt x="1892" y="235"/>
                  </a:lnTo>
                  <a:lnTo>
                    <a:pt x="1825" y="260"/>
                  </a:lnTo>
                  <a:lnTo>
                    <a:pt x="1760" y="288"/>
                  </a:lnTo>
                  <a:lnTo>
                    <a:pt x="1698" y="321"/>
                  </a:lnTo>
                  <a:lnTo>
                    <a:pt x="1636" y="360"/>
                  </a:lnTo>
                  <a:lnTo>
                    <a:pt x="1576" y="401"/>
                  </a:lnTo>
                  <a:lnTo>
                    <a:pt x="1519" y="448"/>
                  </a:lnTo>
                  <a:lnTo>
                    <a:pt x="1465" y="498"/>
                  </a:lnTo>
                  <a:lnTo>
                    <a:pt x="1411" y="556"/>
                  </a:lnTo>
                  <a:lnTo>
                    <a:pt x="1363" y="615"/>
                  </a:lnTo>
                  <a:lnTo>
                    <a:pt x="1319" y="678"/>
                  </a:lnTo>
                  <a:lnTo>
                    <a:pt x="1281" y="741"/>
                  </a:lnTo>
                  <a:lnTo>
                    <a:pt x="1247" y="808"/>
                  </a:lnTo>
                  <a:lnTo>
                    <a:pt x="1218" y="876"/>
                  </a:lnTo>
                  <a:lnTo>
                    <a:pt x="1193" y="946"/>
                  </a:lnTo>
                  <a:lnTo>
                    <a:pt x="1174" y="1016"/>
                  </a:lnTo>
                  <a:lnTo>
                    <a:pt x="1159" y="1088"/>
                  </a:lnTo>
                  <a:lnTo>
                    <a:pt x="1150" y="1160"/>
                  </a:lnTo>
                  <a:lnTo>
                    <a:pt x="1146" y="1232"/>
                  </a:lnTo>
                  <a:lnTo>
                    <a:pt x="1146" y="1306"/>
                  </a:lnTo>
                  <a:lnTo>
                    <a:pt x="1150" y="1379"/>
                  </a:lnTo>
                  <a:lnTo>
                    <a:pt x="1159" y="1451"/>
                  </a:lnTo>
                  <a:lnTo>
                    <a:pt x="1174" y="1522"/>
                  </a:lnTo>
                  <a:lnTo>
                    <a:pt x="1193" y="1593"/>
                  </a:lnTo>
                  <a:lnTo>
                    <a:pt x="1218" y="1662"/>
                  </a:lnTo>
                  <a:lnTo>
                    <a:pt x="1247" y="1731"/>
                  </a:lnTo>
                  <a:lnTo>
                    <a:pt x="1281" y="1797"/>
                  </a:lnTo>
                  <a:lnTo>
                    <a:pt x="1319" y="1861"/>
                  </a:lnTo>
                  <a:lnTo>
                    <a:pt x="1363" y="1923"/>
                  </a:lnTo>
                  <a:lnTo>
                    <a:pt x="1411" y="1983"/>
                  </a:lnTo>
                  <a:lnTo>
                    <a:pt x="1465" y="2040"/>
                  </a:lnTo>
                  <a:lnTo>
                    <a:pt x="1521" y="2093"/>
                  </a:lnTo>
                  <a:lnTo>
                    <a:pt x="1582" y="2141"/>
                  </a:lnTo>
                  <a:lnTo>
                    <a:pt x="1643" y="2185"/>
                  </a:lnTo>
                  <a:lnTo>
                    <a:pt x="1708" y="2223"/>
                  </a:lnTo>
                  <a:lnTo>
                    <a:pt x="1774" y="2257"/>
                  </a:lnTo>
                  <a:lnTo>
                    <a:pt x="1843" y="2286"/>
                  </a:lnTo>
                  <a:lnTo>
                    <a:pt x="1912" y="2310"/>
                  </a:lnTo>
                  <a:lnTo>
                    <a:pt x="1984" y="2329"/>
                  </a:lnTo>
                  <a:lnTo>
                    <a:pt x="2055" y="2344"/>
                  </a:lnTo>
                  <a:lnTo>
                    <a:pt x="2127" y="2353"/>
                  </a:lnTo>
                  <a:lnTo>
                    <a:pt x="2201" y="2358"/>
                  </a:lnTo>
                  <a:lnTo>
                    <a:pt x="2274" y="2358"/>
                  </a:lnTo>
                  <a:lnTo>
                    <a:pt x="2346" y="2353"/>
                  </a:lnTo>
                  <a:lnTo>
                    <a:pt x="2419" y="2344"/>
                  </a:lnTo>
                  <a:lnTo>
                    <a:pt x="2491" y="2329"/>
                  </a:lnTo>
                  <a:lnTo>
                    <a:pt x="2561" y="2310"/>
                  </a:lnTo>
                  <a:lnTo>
                    <a:pt x="2631" y="2286"/>
                  </a:lnTo>
                  <a:lnTo>
                    <a:pt x="2700" y="2257"/>
                  </a:lnTo>
                  <a:lnTo>
                    <a:pt x="2767" y="2223"/>
                  </a:lnTo>
                  <a:lnTo>
                    <a:pt x="2830" y="2185"/>
                  </a:lnTo>
                  <a:lnTo>
                    <a:pt x="2893" y="2141"/>
                  </a:lnTo>
                  <a:lnTo>
                    <a:pt x="2953" y="2093"/>
                  </a:lnTo>
                  <a:lnTo>
                    <a:pt x="3010" y="2040"/>
                  </a:lnTo>
                  <a:lnTo>
                    <a:pt x="3063" y="1983"/>
                  </a:lnTo>
                  <a:lnTo>
                    <a:pt x="3111" y="1923"/>
                  </a:lnTo>
                  <a:lnTo>
                    <a:pt x="3155" y="1861"/>
                  </a:lnTo>
                  <a:lnTo>
                    <a:pt x="3193" y="1797"/>
                  </a:lnTo>
                  <a:lnTo>
                    <a:pt x="3227" y="1731"/>
                  </a:lnTo>
                  <a:lnTo>
                    <a:pt x="3257" y="1662"/>
                  </a:lnTo>
                  <a:lnTo>
                    <a:pt x="3280" y="1593"/>
                  </a:lnTo>
                  <a:lnTo>
                    <a:pt x="3299" y="1522"/>
                  </a:lnTo>
                  <a:lnTo>
                    <a:pt x="3314" y="1451"/>
                  </a:lnTo>
                  <a:lnTo>
                    <a:pt x="3324" y="1379"/>
                  </a:lnTo>
                  <a:lnTo>
                    <a:pt x="3329" y="1306"/>
                  </a:lnTo>
                  <a:lnTo>
                    <a:pt x="3329" y="1232"/>
                  </a:lnTo>
                  <a:lnTo>
                    <a:pt x="3324" y="1160"/>
                  </a:lnTo>
                  <a:lnTo>
                    <a:pt x="3314" y="1088"/>
                  </a:lnTo>
                  <a:lnTo>
                    <a:pt x="3299" y="1016"/>
                  </a:lnTo>
                  <a:lnTo>
                    <a:pt x="3280" y="946"/>
                  </a:lnTo>
                  <a:lnTo>
                    <a:pt x="3257" y="876"/>
                  </a:lnTo>
                  <a:lnTo>
                    <a:pt x="3227" y="808"/>
                  </a:lnTo>
                  <a:lnTo>
                    <a:pt x="3193" y="741"/>
                  </a:lnTo>
                  <a:lnTo>
                    <a:pt x="3155" y="678"/>
                  </a:lnTo>
                  <a:lnTo>
                    <a:pt x="3111" y="615"/>
                  </a:lnTo>
                  <a:lnTo>
                    <a:pt x="3063" y="556"/>
                  </a:lnTo>
                  <a:lnTo>
                    <a:pt x="3010" y="498"/>
                  </a:lnTo>
                  <a:lnTo>
                    <a:pt x="2955" y="448"/>
                  </a:lnTo>
                  <a:lnTo>
                    <a:pt x="2898" y="401"/>
                  </a:lnTo>
                  <a:lnTo>
                    <a:pt x="2839" y="360"/>
                  </a:lnTo>
                  <a:lnTo>
                    <a:pt x="2777" y="321"/>
                  </a:lnTo>
                  <a:lnTo>
                    <a:pt x="2713" y="288"/>
                  </a:lnTo>
                  <a:lnTo>
                    <a:pt x="2648" y="260"/>
                  </a:lnTo>
                  <a:lnTo>
                    <a:pt x="2583" y="235"/>
                  </a:lnTo>
                  <a:lnTo>
                    <a:pt x="2514" y="215"/>
                  </a:lnTo>
                  <a:lnTo>
                    <a:pt x="2446" y="200"/>
                  </a:lnTo>
                  <a:lnTo>
                    <a:pt x="2376" y="189"/>
                  </a:lnTo>
                  <a:lnTo>
                    <a:pt x="2307" y="182"/>
                  </a:lnTo>
                  <a:lnTo>
                    <a:pt x="2237" y="180"/>
                  </a:lnTo>
                  <a:close/>
                  <a:moveTo>
                    <a:pt x="2237" y="0"/>
                  </a:moveTo>
                  <a:lnTo>
                    <a:pt x="2319" y="2"/>
                  </a:lnTo>
                  <a:lnTo>
                    <a:pt x="2400" y="11"/>
                  </a:lnTo>
                  <a:lnTo>
                    <a:pt x="2480" y="23"/>
                  </a:lnTo>
                  <a:lnTo>
                    <a:pt x="2560" y="41"/>
                  </a:lnTo>
                  <a:lnTo>
                    <a:pt x="2639" y="65"/>
                  </a:lnTo>
                  <a:lnTo>
                    <a:pt x="2717" y="93"/>
                  </a:lnTo>
                  <a:lnTo>
                    <a:pt x="2792" y="126"/>
                  </a:lnTo>
                  <a:lnTo>
                    <a:pt x="2867" y="165"/>
                  </a:lnTo>
                  <a:lnTo>
                    <a:pt x="2938" y="209"/>
                  </a:lnTo>
                  <a:lnTo>
                    <a:pt x="3007" y="258"/>
                  </a:lnTo>
                  <a:lnTo>
                    <a:pt x="3074" y="312"/>
                  </a:lnTo>
                  <a:lnTo>
                    <a:pt x="3138" y="371"/>
                  </a:lnTo>
                  <a:lnTo>
                    <a:pt x="3197" y="435"/>
                  </a:lnTo>
                  <a:lnTo>
                    <a:pt x="3252" y="502"/>
                  </a:lnTo>
                  <a:lnTo>
                    <a:pt x="3300" y="571"/>
                  </a:lnTo>
                  <a:lnTo>
                    <a:pt x="3344" y="642"/>
                  </a:lnTo>
                  <a:lnTo>
                    <a:pt x="3383" y="716"/>
                  </a:lnTo>
                  <a:lnTo>
                    <a:pt x="3416" y="791"/>
                  </a:lnTo>
                  <a:lnTo>
                    <a:pt x="3445" y="869"/>
                  </a:lnTo>
                  <a:lnTo>
                    <a:pt x="3469" y="947"/>
                  </a:lnTo>
                  <a:lnTo>
                    <a:pt x="3487" y="1027"/>
                  </a:lnTo>
                  <a:lnTo>
                    <a:pt x="3499" y="1107"/>
                  </a:lnTo>
                  <a:lnTo>
                    <a:pt x="3508" y="1188"/>
                  </a:lnTo>
                  <a:lnTo>
                    <a:pt x="3510" y="1270"/>
                  </a:lnTo>
                  <a:lnTo>
                    <a:pt x="3510" y="1270"/>
                  </a:lnTo>
                  <a:lnTo>
                    <a:pt x="3508" y="1350"/>
                  </a:lnTo>
                  <a:lnTo>
                    <a:pt x="3499" y="1432"/>
                  </a:lnTo>
                  <a:lnTo>
                    <a:pt x="3487" y="1512"/>
                  </a:lnTo>
                  <a:lnTo>
                    <a:pt x="3469" y="1592"/>
                  </a:lnTo>
                  <a:lnTo>
                    <a:pt x="3445" y="1670"/>
                  </a:lnTo>
                  <a:lnTo>
                    <a:pt x="3416" y="1748"/>
                  </a:lnTo>
                  <a:lnTo>
                    <a:pt x="3383" y="1823"/>
                  </a:lnTo>
                  <a:lnTo>
                    <a:pt x="3344" y="1896"/>
                  </a:lnTo>
                  <a:lnTo>
                    <a:pt x="3300" y="1968"/>
                  </a:lnTo>
                  <a:lnTo>
                    <a:pt x="3252" y="2037"/>
                  </a:lnTo>
                  <a:lnTo>
                    <a:pt x="3197" y="2104"/>
                  </a:lnTo>
                  <a:lnTo>
                    <a:pt x="3138" y="2167"/>
                  </a:lnTo>
                  <a:lnTo>
                    <a:pt x="3074" y="2226"/>
                  </a:lnTo>
                  <a:lnTo>
                    <a:pt x="3007" y="2280"/>
                  </a:lnTo>
                  <a:lnTo>
                    <a:pt x="2938" y="2330"/>
                  </a:lnTo>
                  <a:lnTo>
                    <a:pt x="2867" y="2374"/>
                  </a:lnTo>
                  <a:lnTo>
                    <a:pt x="2792" y="2412"/>
                  </a:lnTo>
                  <a:lnTo>
                    <a:pt x="2717" y="2446"/>
                  </a:lnTo>
                  <a:lnTo>
                    <a:pt x="2639" y="2474"/>
                  </a:lnTo>
                  <a:lnTo>
                    <a:pt x="2560" y="2498"/>
                  </a:lnTo>
                  <a:lnTo>
                    <a:pt x="2480" y="2516"/>
                  </a:lnTo>
                  <a:lnTo>
                    <a:pt x="2400" y="2528"/>
                  </a:lnTo>
                  <a:lnTo>
                    <a:pt x="2319" y="2536"/>
                  </a:lnTo>
                  <a:lnTo>
                    <a:pt x="2237" y="2539"/>
                  </a:lnTo>
                  <a:lnTo>
                    <a:pt x="2156" y="2536"/>
                  </a:lnTo>
                  <a:lnTo>
                    <a:pt x="2075" y="2528"/>
                  </a:lnTo>
                  <a:lnTo>
                    <a:pt x="1994" y="2516"/>
                  </a:lnTo>
                  <a:lnTo>
                    <a:pt x="1915" y="2498"/>
                  </a:lnTo>
                  <a:lnTo>
                    <a:pt x="1837" y="2474"/>
                  </a:lnTo>
                  <a:lnTo>
                    <a:pt x="1759" y="2447"/>
                  </a:lnTo>
                  <a:lnTo>
                    <a:pt x="1684" y="2413"/>
                  </a:lnTo>
                  <a:lnTo>
                    <a:pt x="1610" y="2375"/>
                  </a:lnTo>
                  <a:lnTo>
                    <a:pt x="1538" y="2331"/>
                  </a:lnTo>
                  <a:lnTo>
                    <a:pt x="1469" y="2282"/>
                  </a:lnTo>
                  <a:lnTo>
                    <a:pt x="1403" y="2228"/>
                  </a:lnTo>
                  <a:lnTo>
                    <a:pt x="1251" y="2380"/>
                  </a:lnTo>
                  <a:lnTo>
                    <a:pt x="1405" y="2534"/>
                  </a:lnTo>
                  <a:lnTo>
                    <a:pt x="1419" y="2551"/>
                  </a:lnTo>
                  <a:lnTo>
                    <a:pt x="1427" y="2569"/>
                  </a:lnTo>
                  <a:lnTo>
                    <a:pt x="1432" y="2588"/>
                  </a:lnTo>
                  <a:lnTo>
                    <a:pt x="1432" y="2608"/>
                  </a:lnTo>
                  <a:lnTo>
                    <a:pt x="1427" y="2627"/>
                  </a:lnTo>
                  <a:lnTo>
                    <a:pt x="1419" y="2645"/>
                  </a:lnTo>
                  <a:lnTo>
                    <a:pt x="1405" y="2661"/>
                  </a:lnTo>
                  <a:lnTo>
                    <a:pt x="682" y="3383"/>
                  </a:lnTo>
                  <a:lnTo>
                    <a:pt x="647" y="3414"/>
                  </a:lnTo>
                  <a:lnTo>
                    <a:pt x="609" y="3441"/>
                  </a:lnTo>
                  <a:lnTo>
                    <a:pt x="570" y="3462"/>
                  </a:lnTo>
                  <a:lnTo>
                    <a:pt x="529" y="3479"/>
                  </a:lnTo>
                  <a:lnTo>
                    <a:pt x="486" y="3490"/>
                  </a:lnTo>
                  <a:lnTo>
                    <a:pt x="442" y="3498"/>
                  </a:lnTo>
                  <a:lnTo>
                    <a:pt x="399" y="3500"/>
                  </a:lnTo>
                  <a:lnTo>
                    <a:pt x="355" y="3498"/>
                  </a:lnTo>
                  <a:lnTo>
                    <a:pt x="312" y="3490"/>
                  </a:lnTo>
                  <a:lnTo>
                    <a:pt x="269" y="3479"/>
                  </a:lnTo>
                  <a:lnTo>
                    <a:pt x="229" y="3462"/>
                  </a:lnTo>
                  <a:lnTo>
                    <a:pt x="189" y="3441"/>
                  </a:lnTo>
                  <a:lnTo>
                    <a:pt x="151" y="3414"/>
                  </a:lnTo>
                  <a:lnTo>
                    <a:pt x="117" y="3383"/>
                  </a:lnTo>
                  <a:lnTo>
                    <a:pt x="86" y="3349"/>
                  </a:lnTo>
                  <a:lnTo>
                    <a:pt x="60" y="3311"/>
                  </a:lnTo>
                  <a:lnTo>
                    <a:pt x="38" y="3272"/>
                  </a:lnTo>
                  <a:lnTo>
                    <a:pt x="21" y="3232"/>
                  </a:lnTo>
                  <a:lnTo>
                    <a:pt x="10" y="3189"/>
                  </a:lnTo>
                  <a:lnTo>
                    <a:pt x="2" y="3146"/>
                  </a:lnTo>
                  <a:lnTo>
                    <a:pt x="0" y="3102"/>
                  </a:lnTo>
                  <a:lnTo>
                    <a:pt x="0" y="3102"/>
                  </a:lnTo>
                  <a:lnTo>
                    <a:pt x="2" y="3059"/>
                  </a:lnTo>
                  <a:lnTo>
                    <a:pt x="10" y="3015"/>
                  </a:lnTo>
                  <a:lnTo>
                    <a:pt x="21" y="2973"/>
                  </a:lnTo>
                  <a:lnTo>
                    <a:pt x="38" y="2932"/>
                  </a:lnTo>
                  <a:lnTo>
                    <a:pt x="60" y="2892"/>
                  </a:lnTo>
                  <a:lnTo>
                    <a:pt x="86" y="2855"/>
                  </a:lnTo>
                  <a:lnTo>
                    <a:pt x="117" y="2820"/>
                  </a:lnTo>
                  <a:lnTo>
                    <a:pt x="841" y="2099"/>
                  </a:lnTo>
                  <a:lnTo>
                    <a:pt x="857" y="2085"/>
                  </a:lnTo>
                  <a:lnTo>
                    <a:pt x="875" y="2077"/>
                  </a:lnTo>
                  <a:lnTo>
                    <a:pt x="895" y="2072"/>
                  </a:lnTo>
                  <a:lnTo>
                    <a:pt x="915" y="2072"/>
                  </a:lnTo>
                  <a:lnTo>
                    <a:pt x="934" y="2077"/>
                  </a:lnTo>
                  <a:lnTo>
                    <a:pt x="952" y="2085"/>
                  </a:lnTo>
                  <a:lnTo>
                    <a:pt x="969" y="2099"/>
                  </a:lnTo>
                  <a:lnTo>
                    <a:pt x="1123" y="2253"/>
                  </a:lnTo>
                  <a:lnTo>
                    <a:pt x="1275" y="2101"/>
                  </a:lnTo>
                  <a:lnTo>
                    <a:pt x="1221" y="2035"/>
                  </a:lnTo>
                  <a:lnTo>
                    <a:pt x="1172" y="1965"/>
                  </a:lnTo>
                  <a:lnTo>
                    <a:pt x="1129" y="1894"/>
                  </a:lnTo>
                  <a:lnTo>
                    <a:pt x="1090" y="1821"/>
                  </a:lnTo>
                  <a:lnTo>
                    <a:pt x="1056" y="1745"/>
                  </a:lnTo>
                  <a:lnTo>
                    <a:pt x="1029" y="1668"/>
                  </a:lnTo>
                  <a:lnTo>
                    <a:pt x="1005" y="1590"/>
                  </a:lnTo>
                  <a:lnTo>
                    <a:pt x="987" y="1510"/>
                  </a:lnTo>
                  <a:lnTo>
                    <a:pt x="974" y="1430"/>
                  </a:lnTo>
                  <a:lnTo>
                    <a:pt x="967" y="1349"/>
                  </a:lnTo>
                  <a:lnTo>
                    <a:pt x="964" y="1267"/>
                  </a:lnTo>
                  <a:lnTo>
                    <a:pt x="967" y="1187"/>
                  </a:lnTo>
                  <a:lnTo>
                    <a:pt x="974" y="1106"/>
                  </a:lnTo>
                  <a:lnTo>
                    <a:pt x="988" y="1026"/>
                  </a:lnTo>
                  <a:lnTo>
                    <a:pt x="1006" y="946"/>
                  </a:lnTo>
                  <a:lnTo>
                    <a:pt x="1030" y="868"/>
                  </a:lnTo>
                  <a:lnTo>
                    <a:pt x="1057" y="790"/>
                  </a:lnTo>
                  <a:lnTo>
                    <a:pt x="1091" y="715"/>
                  </a:lnTo>
                  <a:lnTo>
                    <a:pt x="1130" y="642"/>
                  </a:lnTo>
                  <a:lnTo>
                    <a:pt x="1174" y="570"/>
                  </a:lnTo>
                  <a:lnTo>
                    <a:pt x="1223" y="501"/>
                  </a:lnTo>
                  <a:lnTo>
                    <a:pt x="1277" y="435"/>
                  </a:lnTo>
                  <a:lnTo>
                    <a:pt x="1337" y="371"/>
                  </a:lnTo>
                  <a:lnTo>
                    <a:pt x="1400" y="312"/>
                  </a:lnTo>
                  <a:lnTo>
                    <a:pt x="1467" y="258"/>
                  </a:lnTo>
                  <a:lnTo>
                    <a:pt x="1536" y="209"/>
                  </a:lnTo>
                  <a:lnTo>
                    <a:pt x="1608" y="165"/>
                  </a:lnTo>
                  <a:lnTo>
                    <a:pt x="1682" y="126"/>
                  </a:lnTo>
                  <a:lnTo>
                    <a:pt x="1757" y="93"/>
                  </a:lnTo>
                  <a:lnTo>
                    <a:pt x="1835" y="65"/>
                  </a:lnTo>
                  <a:lnTo>
                    <a:pt x="1913" y="41"/>
                  </a:lnTo>
                  <a:lnTo>
                    <a:pt x="1993" y="23"/>
                  </a:lnTo>
                  <a:lnTo>
                    <a:pt x="2074" y="11"/>
                  </a:lnTo>
                  <a:lnTo>
                    <a:pt x="2156" y="2"/>
                  </a:lnTo>
                  <a:lnTo>
                    <a:pt x="22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false" compatLnSpc="true"/>
            <a:lstStyle/>
            <a:p>
              <a:endParaRPr lang="en-US" sz="2800">
                <a:cs typeface="+mn-ea"/>
                <a:sym typeface="+mn-lt"/>
              </a:endParaRPr>
            </a:p>
          </p:txBody>
        </p:sp>
        <p:sp>
          <p:nvSpPr>
            <p:cNvPr id="42" name="Freeform 75"/>
            <p:cNvSpPr>
              <a:spLocks noEditPoints="true"/>
            </p:cNvSpPr>
            <p:nvPr/>
          </p:nvSpPr>
          <p:spPr bwMode="auto">
            <a:xfrm>
              <a:off x="1819275" y="1978026"/>
              <a:ext cx="279400" cy="279400"/>
            </a:xfrm>
            <a:custGeom>
              <a:avLst/>
              <a:gdLst>
                <a:gd name="T0" fmla="*/ 760 w 1765"/>
                <a:gd name="T1" fmla="*/ 191 h 1760"/>
                <a:gd name="T2" fmla="*/ 586 w 1765"/>
                <a:gd name="T3" fmla="*/ 246 h 1760"/>
                <a:gd name="T4" fmla="*/ 432 w 1765"/>
                <a:gd name="T5" fmla="*/ 344 h 1760"/>
                <a:gd name="T6" fmla="*/ 306 w 1765"/>
                <a:gd name="T7" fmla="*/ 480 h 1760"/>
                <a:gd name="T8" fmla="*/ 222 w 1765"/>
                <a:gd name="T9" fmla="*/ 641 h 1760"/>
                <a:gd name="T10" fmla="*/ 183 w 1765"/>
                <a:gd name="T11" fmla="*/ 819 h 1760"/>
                <a:gd name="T12" fmla="*/ 192 w 1765"/>
                <a:gd name="T13" fmla="*/ 1003 h 1760"/>
                <a:gd name="T14" fmla="*/ 246 w 1765"/>
                <a:gd name="T15" fmla="*/ 1175 h 1760"/>
                <a:gd name="T16" fmla="*/ 344 w 1765"/>
                <a:gd name="T17" fmla="*/ 1329 h 1760"/>
                <a:gd name="T18" fmla="*/ 481 w 1765"/>
                <a:gd name="T19" fmla="*/ 1454 h 1760"/>
                <a:gd name="T20" fmla="*/ 641 w 1765"/>
                <a:gd name="T21" fmla="*/ 1538 h 1760"/>
                <a:gd name="T22" fmla="*/ 820 w 1765"/>
                <a:gd name="T23" fmla="*/ 1577 h 1760"/>
                <a:gd name="T24" fmla="*/ 1005 w 1765"/>
                <a:gd name="T25" fmla="*/ 1569 h 1760"/>
                <a:gd name="T26" fmla="*/ 1179 w 1765"/>
                <a:gd name="T27" fmla="*/ 1515 h 1760"/>
                <a:gd name="T28" fmla="*/ 1333 w 1765"/>
                <a:gd name="T29" fmla="*/ 1417 h 1760"/>
                <a:gd name="T30" fmla="*/ 1457 w 1765"/>
                <a:gd name="T31" fmla="*/ 1280 h 1760"/>
                <a:gd name="T32" fmla="*/ 1541 w 1765"/>
                <a:gd name="T33" fmla="*/ 1120 h 1760"/>
                <a:gd name="T34" fmla="*/ 1581 w 1765"/>
                <a:gd name="T35" fmla="*/ 942 h 1760"/>
                <a:gd name="T36" fmla="*/ 1573 w 1765"/>
                <a:gd name="T37" fmla="*/ 758 h 1760"/>
                <a:gd name="T38" fmla="*/ 1518 w 1765"/>
                <a:gd name="T39" fmla="*/ 585 h 1760"/>
                <a:gd name="T40" fmla="*/ 1420 w 1765"/>
                <a:gd name="T41" fmla="*/ 431 h 1760"/>
                <a:gd name="T42" fmla="*/ 1284 w 1765"/>
                <a:gd name="T43" fmla="*/ 307 h 1760"/>
                <a:gd name="T44" fmla="*/ 1122 w 1765"/>
                <a:gd name="T45" fmla="*/ 223 h 1760"/>
                <a:gd name="T46" fmla="*/ 944 w 1765"/>
                <a:gd name="T47" fmla="*/ 184 h 1760"/>
                <a:gd name="T48" fmla="*/ 952 w 1765"/>
                <a:gd name="T49" fmla="*/ 3 h 1760"/>
                <a:gd name="T50" fmla="*/ 1155 w 1765"/>
                <a:gd name="T51" fmla="*/ 44 h 1760"/>
                <a:gd name="T52" fmla="*/ 1342 w 1765"/>
                <a:gd name="T53" fmla="*/ 130 h 1760"/>
                <a:gd name="T54" fmla="*/ 1506 w 1765"/>
                <a:gd name="T55" fmla="*/ 258 h 1760"/>
                <a:gd name="T56" fmla="*/ 1635 w 1765"/>
                <a:gd name="T57" fmla="*/ 421 h 1760"/>
                <a:gd name="T58" fmla="*/ 1721 w 1765"/>
                <a:gd name="T59" fmla="*/ 608 h 1760"/>
                <a:gd name="T60" fmla="*/ 1761 w 1765"/>
                <a:gd name="T61" fmla="*/ 811 h 1760"/>
                <a:gd name="T62" fmla="*/ 1753 w 1765"/>
                <a:gd name="T63" fmla="*/ 1019 h 1760"/>
                <a:gd name="T64" fmla="*/ 1698 w 1765"/>
                <a:gd name="T65" fmla="*/ 1217 h 1760"/>
                <a:gd name="T66" fmla="*/ 1597 w 1765"/>
                <a:gd name="T67" fmla="*/ 1396 h 1760"/>
                <a:gd name="T68" fmla="*/ 1454 w 1765"/>
                <a:gd name="T69" fmla="*/ 1550 h 1760"/>
                <a:gd name="T70" fmla="*/ 1282 w 1765"/>
                <a:gd name="T71" fmla="*/ 1664 h 1760"/>
                <a:gd name="T72" fmla="*/ 1089 w 1765"/>
                <a:gd name="T73" fmla="*/ 1735 h 1760"/>
                <a:gd name="T74" fmla="*/ 882 w 1765"/>
                <a:gd name="T75" fmla="*/ 1760 h 1760"/>
                <a:gd name="T76" fmla="*/ 674 w 1765"/>
                <a:gd name="T77" fmla="*/ 1735 h 1760"/>
                <a:gd name="T78" fmla="*/ 482 w 1765"/>
                <a:gd name="T79" fmla="*/ 1664 h 1760"/>
                <a:gd name="T80" fmla="*/ 310 w 1765"/>
                <a:gd name="T81" fmla="*/ 1550 h 1760"/>
                <a:gd name="T82" fmla="*/ 167 w 1765"/>
                <a:gd name="T83" fmla="*/ 1396 h 1760"/>
                <a:gd name="T84" fmla="*/ 67 w 1765"/>
                <a:gd name="T85" fmla="*/ 1217 h 1760"/>
                <a:gd name="T86" fmla="*/ 11 w 1765"/>
                <a:gd name="T87" fmla="*/ 1019 h 1760"/>
                <a:gd name="T88" fmla="*/ 2 w 1765"/>
                <a:gd name="T89" fmla="*/ 811 h 1760"/>
                <a:gd name="T90" fmla="*/ 43 w 1765"/>
                <a:gd name="T91" fmla="*/ 608 h 1760"/>
                <a:gd name="T92" fmla="*/ 129 w 1765"/>
                <a:gd name="T93" fmla="*/ 421 h 1760"/>
                <a:gd name="T94" fmla="*/ 259 w 1765"/>
                <a:gd name="T95" fmla="*/ 258 h 1760"/>
                <a:gd name="T96" fmla="*/ 422 w 1765"/>
                <a:gd name="T97" fmla="*/ 130 h 1760"/>
                <a:gd name="T98" fmla="*/ 608 w 1765"/>
                <a:gd name="T99" fmla="*/ 44 h 1760"/>
                <a:gd name="T100" fmla="*/ 812 w 1765"/>
                <a:gd name="T101" fmla="*/ 3 h 17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765" h="1760">
                  <a:moveTo>
                    <a:pt x="882" y="181"/>
                  </a:moveTo>
                  <a:lnTo>
                    <a:pt x="820" y="184"/>
                  </a:lnTo>
                  <a:lnTo>
                    <a:pt x="760" y="191"/>
                  </a:lnTo>
                  <a:lnTo>
                    <a:pt x="700" y="205"/>
                  </a:lnTo>
                  <a:lnTo>
                    <a:pt x="641" y="223"/>
                  </a:lnTo>
                  <a:lnTo>
                    <a:pt x="586" y="246"/>
                  </a:lnTo>
                  <a:lnTo>
                    <a:pt x="532" y="274"/>
                  </a:lnTo>
                  <a:lnTo>
                    <a:pt x="481" y="307"/>
                  </a:lnTo>
                  <a:lnTo>
                    <a:pt x="432" y="344"/>
                  </a:lnTo>
                  <a:lnTo>
                    <a:pt x="386" y="385"/>
                  </a:lnTo>
                  <a:lnTo>
                    <a:pt x="344" y="431"/>
                  </a:lnTo>
                  <a:lnTo>
                    <a:pt x="306" y="480"/>
                  </a:lnTo>
                  <a:lnTo>
                    <a:pt x="273" y="532"/>
                  </a:lnTo>
                  <a:lnTo>
                    <a:pt x="246" y="585"/>
                  </a:lnTo>
                  <a:lnTo>
                    <a:pt x="222" y="641"/>
                  </a:lnTo>
                  <a:lnTo>
                    <a:pt x="204" y="698"/>
                  </a:lnTo>
                  <a:lnTo>
                    <a:pt x="192" y="758"/>
                  </a:lnTo>
                  <a:lnTo>
                    <a:pt x="183" y="819"/>
                  </a:lnTo>
                  <a:lnTo>
                    <a:pt x="181" y="881"/>
                  </a:lnTo>
                  <a:lnTo>
                    <a:pt x="183" y="942"/>
                  </a:lnTo>
                  <a:lnTo>
                    <a:pt x="192" y="1003"/>
                  </a:lnTo>
                  <a:lnTo>
                    <a:pt x="204" y="1062"/>
                  </a:lnTo>
                  <a:lnTo>
                    <a:pt x="222" y="1120"/>
                  </a:lnTo>
                  <a:lnTo>
                    <a:pt x="246" y="1175"/>
                  </a:lnTo>
                  <a:lnTo>
                    <a:pt x="273" y="1229"/>
                  </a:lnTo>
                  <a:lnTo>
                    <a:pt x="306" y="1280"/>
                  </a:lnTo>
                  <a:lnTo>
                    <a:pt x="344" y="1329"/>
                  </a:lnTo>
                  <a:lnTo>
                    <a:pt x="386" y="1375"/>
                  </a:lnTo>
                  <a:lnTo>
                    <a:pt x="432" y="1417"/>
                  </a:lnTo>
                  <a:lnTo>
                    <a:pt x="481" y="1454"/>
                  </a:lnTo>
                  <a:lnTo>
                    <a:pt x="532" y="1487"/>
                  </a:lnTo>
                  <a:lnTo>
                    <a:pt x="586" y="1515"/>
                  </a:lnTo>
                  <a:lnTo>
                    <a:pt x="641" y="1538"/>
                  </a:lnTo>
                  <a:lnTo>
                    <a:pt x="700" y="1556"/>
                  </a:lnTo>
                  <a:lnTo>
                    <a:pt x="760" y="1569"/>
                  </a:lnTo>
                  <a:lnTo>
                    <a:pt x="820" y="1577"/>
                  </a:lnTo>
                  <a:lnTo>
                    <a:pt x="882" y="1579"/>
                  </a:lnTo>
                  <a:lnTo>
                    <a:pt x="944" y="1577"/>
                  </a:lnTo>
                  <a:lnTo>
                    <a:pt x="1005" y="1569"/>
                  </a:lnTo>
                  <a:lnTo>
                    <a:pt x="1065" y="1556"/>
                  </a:lnTo>
                  <a:lnTo>
                    <a:pt x="1122" y="1538"/>
                  </a:lnTo>
                  <a:lnTo>
                    <a:pt x="1179" y="1515"/>
                  </a:lnTo>
                  <a:lnTo>
                    <a:pt x="1232" y="1487"/>
                  </a:lnTo>
                  <a:lnTo>
                    <a:pt x="1284" y="1454"/>
                  </a:lnTo>
                  <a:lnTo>
                    <a:pt x="1333" y="1417"/>
                  </a:lnTo>
                  <a:lnTo>
                    <a:pt x="1379" y="1375"/>
                  </a:lnTo>
                  <a:lnTo>
                    <a:pt x="1420" y="1329"/>
                  </a:lnTo>
                  <a:lnTo>
                    <a:pt x="1457" y="1280"/>
                  </a:lnTo>
                  <a:lnTo>
                    <a:pt x="1490" y="1229"/>
                  </a:lnTo>
                  <a:lnTo>
                    <a:pt x="1518" y="1175"/>
                  </a:lnTo>
                  <a:lnTo>
                    <a:pt x="1541" y="1120"/>
                  </a:lnTo>
                  <a:lnTo>
                    <a:pt x="1559" y="1062"/>
                  </a:lnTo>
                  <a:lnTo>
                    <a:pt x="1573" y="1003"/>
                  </a:lnTo>
                  <a:lnTo>
                    <a:pt x="1581" y="942"/>
                  </a:lnTo>
                  <a:lnTo>
                    <a:pt x="1584" y="881"/>
                  </a:lnTo>
                  <a:lnTo>
                    <a:pt x="1581" y="819"/>
                  </a:lnTo>
                  <a:lnTo>
                    <a:pt x="1573" y="758"/>
                  </a:lnTo>
                  <a:lnTo>
                    <a:pt x="1559" y="698"/>
                  </a:lnTo>
                  <a:lnTo>
                    <a:pt x="1541" y="641"/>
                  </a:lnTo>
                  <a:lnTo>
                    <a:pt x="1518" y="585"/>
                  </a:lnTo>
                  <a:lnTo>
                    <a:pt x="1490" y="532"/>
                  </a:lnTo>
                  <a:lnTo>
                    <a:pt x="1457" y="480"/>
                  </a:lnTo>
                  <a:lnTo>
                    <a:pt x="1420" y="431"/>
                  </a:lnTo>
                  <a:lnTo>
                    <a:pt x="1379" y="385"/>
                  </a:lnTo>
                  <a:lnTo>
                    <a:pt x="1333" y="344"/>
                  </a:lnTo>
                  <a:lnTo>
                    <a:pt x="1284" y="307"/>
                  </a:lnTo>
                  <a:lnTo>
                    <a:pt x="1232" y="274"/>
                  </a:lnTo>
                  <a:lnTo>
                    <a:pt x="1179" y="246"/>
                  </a:lnTo>
                  <a:lnTo>
                    <a:pt x="1122" y="223"/>
                  </a:lnTo>
                  <a:lnTo>
                    <a:pt x="1065" y="205"/>
                  </a:lnTo>
                  <a:lnTo>
                    <a:pt x="1005" y="191"/>
                  </a:lnTo>
                  <a:lnTo>
                    <a:pt x="944" y="184"/>
                  </a:lnTo>
                  <a:lnTo>
                    <a:pt x="882" y="181"/>
                  </a:lnTo>
                  <a:close/>
                  <a:moveTo>
                    <a:pt x="882" y="0"/>
                  </a:moveTo>
                  <a:lnTo>
                    <a:pt x="952" y="3"/>
                  </a:lnTo>
                  <a:lnTo>
                    <a:pt x="1021" y="12"/>
                  </a:lnTo>
                  <a:lnTo>
                    <a:pt x="1089" y="25"/>
                  </a:lnTo>
                  <a:lnTo>
                    <a:pt x="1155" y="44"/>
                  </a:lnTo>
                  <a:lnTo>
                    <a:pt x="1220" y="67"/>
                  </a:lnTo>
                  <a:lnTo>
                    <a:pt x="1282" y="96"/>
                  </a:lnTo>
                  <a:lnTo>
                    <a:pt x="1342" y="130"/>
                  </a:lnTo>
                  <a:lnTo>
                    <a:pt x="1400" y="168"/>
                  </a:lnTo>
                  <a:lnTo>
                    <a:pt x="1454" y="211"/>
                  </a:lnTo>
                  <a:lnTo>
                    <a:pt x="1506" y="258"/>
                  </a:lnTo>
                  <a:lnTo>
                    <a:pt x="1553" y="310"/>
                  </a:lnTo>
                  <a:lnTo>
                    <a:pt x="1597" y="364"/>
                  </a:lnTo>
                  <a:lnTo>
                    <a:pt x="1635" y="421"/>
                  </a:lnTo>
                  <a:lnTo>
                    <a:pt x="1669" y="482"/>
                  </a:lnTo>
                  <a:lnTo>
                    <a:pt x="1698" y="543"/>
                  </a:lnTo>
                  <a:lnTo>
                    <a:pt x="1721" y="608"/>
                  </a:lnTo>
                  <a:lnTo>
                    <a:pt x="1740" y="674"/>
                  </a:lnTo>
                  <a:lnTo>
                    <a:pt x="1753" y="742"/>
                  </a:lnTo>
                  <a:lnTo>
                    <a:pt x="1761" y="811"/>
                  </a:lnTo>
                  <a:lnTo>
                    <a:pt x="1765" y="881"/>
                  </a:lnTo>
                  <a:lnTo>
                    <a:pt x="1761" y="951"/>
                  </a:lnTo>
                  <a:lnTo>
                    <a:pt x="1753" y="1019"/>
                  </a:lnTo>
                  <a:lnTo>
                    <a:pt x="1740" y="1087"/>
                  </a:lnTo>
                  <a:lnTo>
                    <a:pt x="1721" y="1153"/>
                  </a:lnTo>
                  <a:lnTo>
                    <a:pt x="1698" y="1217"/>
                  </a:lnTo>
                  <a:lnTo>
                    <a:pt x="1669" y="1279"/>
                  </a:lnTo>
                  <a:lnTo>
                    <a:pt x="1635" y="1339"/>
                  </a:lnTo>
                  <a:lnTo>
                    <a:pt x="1597" y="1396"/>
                  </a:lnTo>
                  <a:lnTo>
                    <a:pt x="1553" y="1451"/>
                  </a:lnTo>
                  <a:lnTo>
                    <a:pt x="1506" y="1502"/>
                  </a:lnTo>
                  <a:lnTo>
                    <a:pt x="1454" y="1550"/>
                  </a:lnTo>
                  <a:lnTo>
                    <a:pt x="1400" y="1593"/>
                  </a:lnTo>
                  <a:lnTo>
                    <a:pt x="1342" y="1631"/>
                  </a:lnTo>
                  <a:lnTo>
                    <a:pt x="1282" y="1664"/>
                  </a:lnTo>
                  <a:lnTo>
                    <a:pt x="1220" y="1693"/>
                  </a:lnTo>
                  <a:lnTo>
                    <a:pt x="1155" y="1717"/>
                  </a:lnTo>
                  <a:lnTo>
                    <a:pt x="1089" y="1735"/>
                  </a:lnTo>
                  <a:lnTo>
                    <a:pt x="1021" y="1749"/>
                  </a:lnTo>
                  <a:lnTo>
                    <a:pt x="952" y="1758"/>
                  </a:lnTo>
                  <a:lnTo>
                    <a:pt x="882" y="1760"/>
                  </a:lnTo>
                  <a:lnTo>
                    <a:pt x="812" y="1758"/>
                  </a:lnTo>
                  <a:lnTo>
                    <a:pt x="742" y="1749"/>
                  </a:lnTo>
                  <a:lnTo>
                    <a:pt x="674" y="1735"/>
                  </a:lnTo>
                  <a:lnTo>
                    <a:pt x="608" y="1717"/>
                  </a:lnTo>
                  <a:lnTo>
                    <a:pt x="545" y="1693"/>
                  </a:lnTo>
                  <a:lnTo>
                    <a:pt x="482" y="1664"/>
                  </a:lnTo>
                  <a:lnTo>
                    <a:pt x="422" y="1631"/>
                  </a:lnTo>
                  <a:lnTo>
                    <a:pt x="365" y="1593"/>
                  </a:lnTo>
                  <a:lnTo>
                    <a:pt x="310" y="1550"/>
                  </a:lnTo>
                  <a:lnTo>
                    <a:pt x="259" y="1502"/>
                  </a:lnTo>
                  <a:lnTo>
                    <a:pt x="211" y="1451"/>
                  </a:lnTo>
                  <a:lnTo>
                    <a:pt x="167" y="1396"/>
                  </a:lnTo>
                  <a:lnTo>
                    <a:pt x="129" y="1339"/>
                  </a:lnTo>
                  <a:lnTo>
                    <a:pt x="96" y="1279"/>
                  </a:lnTo>
                  <a:lnTo>
                    <a:pt x="67" y="1217"/>
                  </a:lnTo>
                  <a:lnTo>
                    <a:pt x="43" y="1153"/>
                  </a:lnTo>
                  <a:lnTo>
                    <a:pt x="25" y="1087"/>
                  </a:lnTo>
                  <a:lnTo>
                    <a:pt x="11" y="1019"/>
                  </a:lnTo>
                  <a:lnTo>
                    <a:pt x="2" y="951"/>
                  </a:lnTo>
                  <a:lnTo>
                    <a:pt x="0" y="881"/>
                  </a:lnTo>
                  <a:lnTo>
                    <a:pt x="2" y="811"/>
                  </a:lnTo>
                  <a:lnTo>
                    <a:pt x="11" y="742"/>
                  </a:lnTo>
                  <a:lnTo>
                    <a:pt x="25" y="674"/>
                  </a:lnTo>
                  <a:lnTo>
                    <a:pt x="43" y="608"/>
                  </a:lnTo>
                  <a:lnTo>
                    <a:pt x="67" y="543"/>
                  </a:lnTo>
                  <a:lnTo>
                    <a:pt x="96" y="482"/>
                  </a:lnTo>
                  <a:lnTo>
                    <a:pt x="129" y="421"/>
                  </a:lnTo>
                  <a:lnTo>
                    <a:pt x="167" y="364"/>
                  </a:lnTo>
                  <a:lnTo>
                    <a:pt x="211" y="310"/>
                  </a:lnTo>
                  <a:lnTo>
                    <a:pt x="259" y="258"/>
                  </a:lnTo>
                  <a:lnTo>
                    <a:pt x="310" y="211"/>
                  </a:lnTo>
                  <a:lnTo>
                    <a:pt x="365" y="168"/>
                  </a:lnTo>
                  <a:lnTo>
                    <a:pt x="422" y="130"/>
                  </a:lnTo>
                  <a:lnTo>
                    <a:pt x="482" y="96"/>
                  </a:lnTo>
                  <a:lnTo>
                    <a:pt x="545" y="67"/>
                  </a:lnTo>
                  <a:lnTo>
                    <a:pt x="608" y="44"/>
                  </a:lnTo>
                  <a:lnTo>
                    <a:pt x="674" y="25"/>
                  </a:lnTo>
                  <a:lnTo>
                    <a:pt x="742" y="12"/>
                  </a:lnTo>
                  <a:lnTo>
                    <a:pt x="812" y="3"/>
                  </a:lnTo>
                  <a:lnTo>
                    <a:pt x="88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false" compatLnSpc="true"/>
            <a:lstStyle/>
            <a:p>
              <a:endParaRPr lang="en-US" sz="2800">
                <a:cs typeface="+mn-ea"/>
                <a:sym typeface="+mn-lt"/>
              </a:endParaRPr>
            </a:p>
          </p:txBody>
        </p:sp>
        <p:sp>
          <p:nvSpPr>
            <p:cNvPr id="43" name="Freeform 76"/>
            <p:cNvSpPr/>
            <p:nvPr/>
          </p:nvSpPr>
          <p:spPr bwMode="auto">
            <a:xfrm>
              <a:off x="1900238" y="2060576"/>
              <a:ext cx="115888" cy="114300"/>
            </a:xfrm>
            <a:custGeom>
              <a:avLst/>
              <a:gdLst>
                <a:gd name="T0" fmla="*/ 363 w 726"/>
                <a:gd name="T1" fmla="*/ 0 h 723"/>
                <a:gd name="T2" fmla="*/ 387 w 726"/>
                <a:gd name="T3" fmla="*/ 3 h 723"/>
                <a:gd name="T4" fmla="*/ 409 w 726"/>
                <a:gd name="T5" fmla="*/ 12 h 723"/>
                <a:gd name="T6" fmla="*/ 427 w 726"/>
                <a:gd name="T7" fmla="*/ 26 h 723"/>
                <a:gd name="T8" fmla="*/ 442 w 726"/>
                <a:gd name="T9" fmla="*/ 44 h 723"/>
                <a:gd name="T10" fmla="*/ 450 w 726"/>
                <a:gd name="T11" fmla="*/ 66 h 723"/>
                <a:gd name="T12" fmla="*/ 453 w 726"/>
                <a:gd name="T13" fmla="*/ 90 h 723"/>
                <a:gd name="T14" fmla="*/ 453 w 726"/>
                <a:gd name="T15" fmla="*/ 271 h 723"/>
                <a:gd name="T16" fmla="*/ 635 w 726"/>
                <a:gd name="T17" fmla="*/ 271 h 723"/>
                <a:gd name="T18" fmla="*/ 660 w 726"/>
                <a:gd name="T19" fmla="*/ 275 h 723"/>
                <a:gd name="T20" fmla="*/ 681 w 726"/>
                <a:gd name="T21" fmla="*/ 283 h 723"/>
                <a:gd name="T22" fmla="*/ 699 w 726"/>
                <a:gd name="T23" fmla="*/ 298 h 723"/>
                <a:gd name="T24" fmla="*/ 714 w 726"/>
                <a:gd name="T25" fmla="*/ 316 h 723"/>
                <a:gd name="T26" fmla="*/ 722 w 726"/>
                <a:gd name="T27" fmla="*/ 337 h 723"/>
                <a:gd name="T28" fmla="*/ 726 w 726"/>
                <a:gd name="T29" fmla="*/ 362 h 723"/>
                <a:gd name="T30" fmla="*/ 722 w 726"/>
                <a:gd name="T31" fmla="*/ 385 h 723"/>
                <a:gd name="T32" fmla="*/ 714 w 726"/>
                <a:gd name="T33" fmla="*/ 407 h 723"/>
                <a:gd name="T34" fmla="*/ 699 w 726"/>
                <a:gd name="T35" fmla="*/ 425 h 723"/>
                <a:gd name="T36" fmla="*/ 681 w 726"/>
                <a:gd name="T37" fmla="*/ 439 h 723"/>
                <a:gd name="T38" fmla="*/ 660 w 726"/>
                <a:gd name="T39" fmla="*/ 449 h 723"/>
                <a:gd name="T40" fmla="*/ 635 w 726"/>
                <a:gd name="T41" fmla="*/ 452 h 723"/>
                <a:gd name="T42" fmla="*/ 453 w 726"/>
                <a:gd name="T43" fmla="*/ 452 h 723"/>
                <a:gd name="T44" fmla="*/ 453 w 726"/>
                <a:gd name="T45" fmla="*/ 633 h 723"/>
                <a:gd name="T46" fmla="*/ 450 w 726"/>
                <a:gd name="T47" fmla="*/ 656 h 723"/>
                <a:gd name="T48" fmla="*/ 442 w 726"/>
                <a:gd name="T49" fmla="*/ 679 h 723"/>
                <a:gd name="T50" fmla="*/ 427 w 726"/>
                <a:gd name="T51" fmla="*/ 697 h 723"/>
                <a:gd name="T52" fmla="*/ 409 w 726"/>
                <a:gd name="T53" fmla="*/ 710 h 723"/>
                <a:gd name="T54" fmla="*/ 387 w 726"/>
                <a:gd name="T55" fmla="*/ 720 h 723"/>
                <a:gd name="T56" fmla="*/ 363 w 726"/>
                <a:gd name="T57" fmla="*/ 723 h 723"/>
                <a:gd name="T58" fmla="*/ 339 w 726"/>
                <a:gd name="T59" fmla="*/ 720 h 723"/>
                <a:gd name="T60" fmla="*/ 317 w 726"/>
                <a:gd name="T61" fmla="*/ 710 h 723"/>
                <a:gd name="T62" fmla="*/ 299 w 726"/>
                <a:gd name="T63" fmla="*/ 697 h 723"/>
                <a:gd name="T64" fmla="*/ 285 w 726"/>
                <a:gd name="T65" fmla="*/ 679 h 723"/>
                <a:gd name="T66" fmla="*/ 276 w 726"/>
                <a:gd name="T67" fmla="*/ 656 h 723"/>
                <a:gd name="T68" fmla="*/ 272 w 726"/>
                <a:gd name="T69" fmla="*/ 633 h 723"/>
                <a:gd name="T70" fmla="*/ 272 w 726"/>
                <a:gd name="T71" fmla="*/ 452 h 723"/>
                <a:gd name="T72" fmla="*/ 91 w 726"/>
                <a:gd name="T73" fmla="*/ 452 h 723"/>
                <a:gd name="T74" fmla="*/ 67 w 726"/>
                <a:gd name="T75" fmla="*/ 449 h 723"/>
                <a:gd name="T76" fmla="*/ 45 w 726"/>
                <a:gd name="T77" fmla="*/ 439 h 723"/>
                <a:gd name="T78" fmla="*/ 27 w 726"/>
                <a:gd name="T79" fmla="*/ 425 h 723"/>
                <a:gd name="T80" fmla="*/ 13 w 726"/>
                <a:gd name="T81" fmla="*/ 407 h 723"/>
                <a:gd name="T82" fmla="*/ 3 w 726"/>
                <a:gd name="T83" fmla="*/ 385 h 723"/>
                <a:gd name="T84" fmla="*/ 0 w 726"/>
                <a:gd name="T85" fmla="*/ 362 h 723"/>
                <a:gd name="T86" fmla="*/ 3 w 726"/>
                <a:gd name="T87" fmla="*/ 337 h 723"/>
                <a:gd name="T88" fmla="*/ 13 w 726"/>
                <a:gd name="T89" fmla="*/ 316 h 723"/>
                <a:gd name="T90" fmla="*/ 27 w 726"/>
                <a:gd name="T91" fmla="*/ 298 h 723"/>
                <a:gd name="T92" fmla="*/ 45 w 726"/>
                <a:gd name="T93" fmla="*/ 283 h 723"/>
                <a:gd name="T94" fmla="*/ 67 w 726"/>
                <a:gd name="T95" fmla="*/ 275 h 723"/>
                <a:gd name="T96" fmla="*/ 91 w 726"/>
                <a:gd name="T97" fmla="*/ 271 h 723"/>
                <a:gd name="T98" fmla="*/ 272 w 726"/>
                <a:gd name="T99" fmla="*/ 271 h 723"/>
                <a:gd name="T100" fmla="*/ 272 w 726"/>
                <a:gd name="T101" fmla="*/ 90 h 723"/>
                <a:gd name="T102" fmla="*/ 276 w 726"/>
                <a:gd name="T103" fmla="*/ 66 h 723"/>
                <a:gd name="T104" fmla="*/ 285 w 726"/>
                <a:gd name="T105" fmla="*/ 44 h 723"/>
                <a:gd name="T106" fmla="*/ 299 w 726"/>
                <a:gd name="T107" fmla="*/ 26 h 723"/>
                <a:gd name="T108" fmla="*/ 317 w 726"/>
                <a:gd name="T109" fmla="*/ 12 h 723"/>
                <a:gd name="T110" fmla="*/ 339 w 726"/>
                <a:gd name="T111" fmla="*/ 3 h 723"/>
                <a:gd name="T112" fmla="*/ 363 w 726"/>
                <a:gd name="T113" fmla="*/ 0 h 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26" h="723">
                  <a:moveTo>
                    <a:pt x="363" y="0"/>
                  </a:moveTo>
                  <a:lnTo>
                    <a:pt x="387" y="3"/>
                  </a:lnTo>
                  <a:lnTo>
                    <a:pt x="409" y="12"/>
                  </a:lnTo>
                  <a:lnTo>
                    <a:pt x="427" y="26"/>
                  </a:lnTo>
                  <a:lnTo>
                    <a:pt x="442" y="44"/>
                  </a:lnTo>
                  <a:lnTo>
                    <a:pt x="450" y="66"/>
                  </a:lnTo>
                  <a:lnTo>
                    <a:pt x="453" y="90"/>
                  </a:lnTo>
                  <a:lnTo>
                    <a:pt x="453" y="271"/>
                  </a:lnTo>
                  <a:lnTo>
                    <a:pt x="635" y="271"/>
                  </a:lnTo>
                  <a:lnTo>
                    <a:pt x="660" y="275"/>
                  </a:lnTo>
                  <a:lnTo>
                    <a:pt x="681" y="283"/>
                  </a:lnTo>
                  <a:lnTo>
                    <a:pt x="699" y="298"/>
                  </a:lnTo>
                  <a:lnTo>
                    <a:pt x="714" y="316"/>
                  </a:lnTo>
                  <a:lnTo>
                    <a:pt x="722" y="337"/>
                  </a:lnTo>
                  <a:lnTo>
                    <a:pt x="726" y="362"/>
                  </a:lnTo>
                  <a:lnTo>
                    <a:pt x="722" y="385"/>
                  </a:lnTo>
                  <a:lnTo>
                    <a:pt x="714" y="407"/>
                  </a:lnTo>
                  <a:lnTo>
                    <a:pt x="699" y="425"/>
                  </a:lnTo>
                  <a:lnTo>
                    <a:pt x="681" y="439"/>
                  </a:lnTo>
                  <a:lnTo>
                    <a:pt x="660" y="449"/>
                  </a:lnTo>
                  <a:lnTo>
                    <a:pt x="635" y="452"/>
                  </a:lnTo>
                  <a:lnTo>
                    <a:pt x="453" y="452"/>
                  </a:lnTo>
                  <a:lnTo>
                    <a:pt x="453" y="633"/>
                  </a:lnTo>
                  <a:lnTo>
                    <a:pt x="450" y="656"/>
                  </a:lnTo>
                  <a:lnTo>
                    <a:pt x="442" y="679"/>
                  </a:lnTo>
                  <a:lnTo>
                    <a:pt x="427" y="697"/>
                  </a:lnTo>
                  <a:lnTo>
                    <a:pt x="409" y="710"/>
                  </a:lnTo>
                  <a:lnTo>
                    <a:pt x="387" y="720"/>
                  </a:lnTo>
                  <a:lnTo>
                    <a:pt x="363" y="723"/>
                  </a:lnTo>
                  <a:lnTo>
                    <a:pt x="339" y="720"/>
                  </a:lnTo>
                  <a:lnTo>
                    <a:pt x="317" y="710"/>
                  </a:lnTo>
                  <a:lnTo>
                    <a:pt x="299" y="697"/>
                  </a:lnTo>
                  <a:lnTo>
                    <a:pt x="285" y="679"/>
                  </a:lnTo>
                  <a:lnTo>
                    <a:pt x="276" y="656"/>
                  </a:lnTo>
                  <a:lnTo>
                    <a:pt x="272" y="633"/>
                  </a:lnTo>
                  <a:lnTo>
                    <a:pt x="272" y="452"/>
                  </a:lnTo>
                  <a:lnTo>
                    <a:pt x="91" y="452"/>
                  </a:lnTo>
                  <a:lnTo>
                    <a:pt x="67" y="449"/>
                  </a:lnTo>
                  <a:lnTo>
                    <a:pt x="45" y="439"/>
                  </a:lnTo>
                  <a:lnTo>
                    <a:pt x="27" y="425"/>
                  </a:lnTo>
                  <a:lnTo>
                    <a:pt x="13" y="407"/>
                  </a:lnTo>
                  <a:lnTo>
                    <a:pt x="3" y="385"/>
                  </a:lnTo>
                  <a:lnTo>
                    <a:pt x="0" y="362"/>
                  </a:lnTo>
                  <a:lnTo>
                    <a:pt x="3" y="337"/>
                  </a:lnTo>
                  <a:lnTo>
                    <a:pt x="13" y="316"/>
                  </a:lnTo>
                  <a:lnTo>
                    <a:pt x="27" y="298"/>
                  </a:lnTo>
                  <a:lnTo>
                    <a:pt x="45" y="283"/>
                  </a:lnTo>
                  <a:lnTo>
                    <a:pt x="67" y="275"/>
                  </a:lnTo>
                  <a:lnTo>
                    <a:pt x="91" y="271"/>
                  </a:lnTo>
                  <a:lnTo>
                    <a:pt x="272" y="271"/>
                  </a:lnTo>
                  <a:lnTo>
                    <a:pt x="272" y="90"/>
                  </a:lnTo>
                  <a:lnTo>
                    <a:pt x="276" y="66"/>
                  </a:lnTo>
                  <a:lnTo>
                    <a:pt x="285" y="44"/>
                  </a:lnTo>
                  <a:lnTo>
                    <a:pt x="299" y="26"/>
                  </a:lnTo>
                  <a:lnTo>
                    <a:pt x="317" y="12"/>
                  </a:lnTo>
                  <a:lnTo>
                    <a:pt x="339" y="3"/>
                  </a:lnTo>
                  <a:lnTo>
                    <a:pt x="36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false" compatLnSpc="true"/>
            <a:lstStyle/>
            <a:p>
              <a:endParaRPr lang="en-US" sz="2800">
                <a:cs typeface="+mn-ea"/>
                <a:sym typeface="+mn-lt"/>
              </a:endParaRPr>
            </a:p>
          </p:txBody>
        </p:sp>
      </p:grpSp>
      <p:pic>
        <p:nvPicPr>
          <p:cNvPr id="7" name="图片 6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1504950" y="738505"/>
            <a:ext cx="6078855" cy="298958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true"/>
          </p:cNvPicPr>
          <p:nvPr/>
        </p:nvPicPr>
        <p:blipFill>
          <a:blip r:embed="rId2"/>
          <a:srcRect b="5316"/>
          <a:stretch>
            <a:fillRect/>
          </a:stretch>
        </p:blipFill>
        <p:spPr>
          <a:xfrm>
            <a:off x="1504950" y="4058920"/>
            <a:ext cx="8067675" cy="2092325"/>
          </a:xfrm>
          <a:prstGeom prst="rect">
            <a:avLst/>
          </a:prstGeom>
        </p:spPr>
      </p:pic>
      <p:sp>
        <p:nvSpPr>
          <p:cNvPr id="9" name="文本框 8"/>
          <p:cNvSpPr txBox="true"/>
          <p:nvPr/>
        </p:nvSpPr>
        <p:spPr>
          <a:xfrm>
            <a:off x="8028940" y="1541780"/>
            <a:ext cx="338328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search</a:t>
            </a:r>
            <a:r>
              <a:rPr lang="zh-CN" altLang="en-US">
                <a:ea typeface="宋体" charset="0"/>
              </a:rPr>
              <a:t>操作是依据输入的名字，</a:t>
            </a:r>
            <a:endParaRPr lang="zh-CN" altLang="en-US">
              <a:ea typeface="宋体" charset="0"/>
            </a:endParaRPr>
          </a:p>
          <a:p>
            <a:r>
              <a:rPr lang="zh-CN" altLang="en-US">
                <a:ea typeface="宋体" charset="0"/>
              </a:rPr>
              <a:t>在仓库中搜索包名和简要描述中</a:t>
            </a:r>
            <a:endParaRPr lang="zh-CN" altLang="en-US">
              <a:ea typeface="宋体" charset="0"/>
            </a:endParaRPr>
          </a:p>
          <a:p>
            <a:r>
              <a:rPr lang="zh-CN" altLang="en-US">
                <a:ea typeface="宋体" charset="0"/>
              </a:rPr>
              <a:t>含有该名字的包</a:t>
            </a:r>
            <a:endParaRPr lang="en-US" altLang="zh-CN">
              <a:ea typeface="宋体" charset="0"/>
            </a:endParaRPr>
          </a:p>
        </p:txBody>
      </p:sp>
    </p:spTree>
  </p:cSld>
  <p:clrMapOvr>
    <a:masterClrMapping/>
  </p:clrMapOvr>
  <p:transition spd="slow" advTm="0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 flipH="true">
            <a:off x="377825" y="407670"/>
            <a:ext cx="11436350" cy="60420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 useBgFill="1">
        <p:nvSpPr>
          <p:cNvPr id="3" name="椭圆 2"/>
          <p:cNvSpPr/>
          <p:nvPr/>
        </p:nvSpPr>
        <p:spPr>
          <a:xfrm>
            <a:off x="876300" y="891839"/>
            <a:ext cx="228600" cy="228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>
              <a:cs typeface="+mn-ea"/>
              <a:sym typeface="+mn-lt"/>
            </a:endParaRPr>
          </a:p>
        </p:txBody>
      </p:sp>
      <p:sp useBgFill="1">
        <p:nvSpPr>
          <p:cNvPr id="4" name="椭圆 3"/>
          <p:cNvSpPr/>
          <p:nvPr/>
        </p:nvSpPr>
        <p:spPr>
          <a:xfrm>
            <a:off x="11087100" y="891839"/>
            <a:ext cx="228600" cy="228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>
              <a:cs typeface="+mn-ea"/>
              <a:sym typeface="+mn-lt"/>
            </a:endParaRPr>
          </a:p>
        </p:txBody>
      </p:sp>
      <p:sp useBgFill="1">
        <p:nvSpPr>
          <p:cNvPr id="5" name="椭圆 4"/>
          <p:cNvSpPr/>
          <p:nvPr/>
        </p:nvSpPr>
        <p:spPr>
          <a:xfrm>
            <a:off x="876300" y="5737561"/>
            <a:ext cx="228600" cy="228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>
              <a:cs typeface="+mn-ea"/>
              <a:sym typeface="+mn-lt"/>
            </a:endParaRPr>
          </a:p>
        </p:txBody>
      </p:sp>
      <p:sp useBgFill="1">
        <p:nvSpPr>
          <p:cNvPr id="6" name="椭圆 5"/>
          <p:cNvSpPr/>
          <p:nvPr/>
        </p:nvSpPr>
        <p:spPr>
          <a:xfrm>
            <a:off x="11087100" y="5737561"/>
            <a:ext cx="228600" cy="228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>
              <a:cs typeface="+mn-ea"/>
              <a:sym typeface="+mn-lt"/>
            </a:endParaRPr>
          </a:p>
        </p:txBody>
      </p:sp>
      <p:grpSp>
        <p:nvGrpSpPr>
          <p:cNvPr id="40" name="Group 37"/>
          <p:cNvGrpSpPr/>
          <p:nvPr/>
        </p:nvGrpSpPr>
        <p:grpSpPr>
          <a:xfrm>
            <a:off x="7380429" y="3055164"/>
            <a:ext cx="524459" cy="522960"/>
            <a:chOff x="1603375" y="1916113"/>
            <a:chExt cx="557213" cy="555625"/>
          </a:xfrm>
          <a:solidFill>
            <a:schemeClr val="bg1"/>
          </a:solidFill>
        </p:grpSpPr>
        <p:sp>
          <p:nvSpPr>
            <p:cNvPr id="41" name="Freeform 74"/>
            <p:cNvSpPr>
              <a:spLocks noEditPoints="true"/>
            </p:cNvSpPr>
            <p:nvPr/>
          </p:nvSpPr>
          <p:spPr bwMode="auto">
            <a:xfrm>
              <a:off x="1603375" y="1916113"/>
              <a:ext cx="557213" cy="555625"/>
            </a:xfrm>
            <a:custGeom>
              <a:avLst/>
              <a:gdLst>
                <a:gd name="T0" fmla="*/ 190 w 3510"/>
                <a:gd name="T1" fmla="*/ 3035 h 3500"/>
                <a:gd name="T2" fmla="*/ 203 w 3510"/>
                <a:gd name="T3" fmla="*/ 3200 h 3500"/>
                <a:gd name="T4" fmla="*/ 333 w 3510"/>
                <a:gd name="T5" fmla="*/ 3310 h 3500"/>
                <a:gd name="T6" fmla="*/ 497 w 3510"/>
                <a:gd name="T7" fmla="*/ 3297 h 3500"/>
                <a:gd name="T8" fmla="*/ 905 w 3510"/>
                <a:gd name="T9" fmla="*/ 2290 h 3500"/>
                <a:gd name="T10" fmla="*/ 2237 w 3510"/>
                <a:gd name="T11" fmla="*/ 180 h 3500"/>
                <a:gd name="T12" fmla="*/ 1892 w 3510"/>
                <a:gd name="T13" fmla="*/ 235 h 3500"/>
                <a:gd name="T14" fmla="*/ 1576 w 3510"/>
                <a:gd name="T15" fmla="*/ 401 h 3500"/>
                <a:gd name="T16" fmla="*/ 1319 w 3510"/>
                <a:gd name="T17" fmla="*/ 678 h 3500"/>
                <a:gd name="T18" fmla="*/ 1174 w 3510"/>
                <a:gd name="T19" fmla="*/ 1016 h 3500"/>
                <a:gd name="T20" fmla="*/ 1150 w 3510"/>
                <a:gd name="T21" fmla="*/ 1379 h 3500"/>
                <a:gd name="T22" fmla="*/ 1247 w 3510"/>
                <a:gd name="T23" fmla="*/ 1731 h 3500"/>
                <a:gd name="T24" fmla="*/ 1465 w 3510"/>
                <a:gd name="T25" fmla="*/ 2040 h 3500"/>
                <a:gd name="T26" fmla="*/ 1774 w 3510"/>
                <a:gd name="T27" fmla="*/ 2257 h 3500"/>
                <a:gd name="T28" fmla="*/ 2127 w 3510"/>
                <a:gd name="T29" fmla="*/ 2353 h 3500"/>
                <a:gd name="T30" fmla="*/ 2491 w 3510"/>
                <a:gd name="T31" fmla="*/ 2329 h 3500"/>
                <a:gd name="T32" fmla="*/ 2830 w 3510"/>
                <a:gd name="T33" fmla="*/ 2185 h 3500"/>
                <a:gd name="T34" fmla="*/ 3111 w 3510"/>
                <a:gd name="T35" fmla="*/ 1923 h 3500"/>
                <a:gd name="T36" fmla="*/ 3280 w 3510"/>
                <a:gd name="T37" fmla="*/ 1593 h 3500"/>
                <a:gd name="T38" fmla="*/ 3329 w 3510"/>
                <a:gd name="T39" fmla="*/ 1232 h 3500"/>
                <a:gd name="T40" fmla="*/ 3257 w 3510"/>
                <a:gd name="T41" fmla="*/ 876 h 3500"/>
                <a:gd name="T42" fmla="*/ 3063 w 3510"/>
                <a:gd name="T43" fmla="*/ 556 h 3500"/>
                <a:gd name="T44" fmla="*/ 2777 w 3510"/>
                <a:gd name="T45" fmla="*/ 321 h 3500"/>
                <a:gd name="T46" fmla="*/ 2446 w 3510"/>
                <a:gd name="T47" fmla="*/ 200 h 3500"/>
                <a:gd name="T48" fmla="*/ 2319 w 3510"/>
                <a:gd name="T49" fmla="*/ 2 h 3500"/>
                <a:gd name="T50" fmla="*/ 2717 w 3510"/>
                <a:gd name="T51" fmla="*/ 93 h 3500"/>
                <a:gd name="T52" fmla="*/ 3074 w 3510"/>
                <a:gd name="T53" fmla="*/ 312 h 3500"/>
                <a:gd name="T54" fmla="*/ 3344 w 3510"/>
                <a:gd name="T55" fmla="*/ 642 h 3500"/>
                <a:gd name="T56" fmla="*/ 3487 w 3510"/>
                <a:gd name="T57" fmla="*/ 1027 h 3500"/>
                <a:gd name="T58" fmla="*/ 3508 w 3510"/>
                <a:gd name="T59" fmla="*/ 1350 h 3500"/>
                <a:gd name="T60" fmla="*/ 3416 w 3510"/>
                <a:gd name="T61" fmla="*/ 1748 h 3500"/>
                <a:gd name="T62" fmla="*/ 3197 w 3510"/>
                <a:gd name="T63" fmla="*/ 2104 h 3500"/>
                <a:gd name="T64" fmla="*/ 2867 w 3510"/>
                <a:gd name="T65" fmla="*/ 2374 h 3500"/>
                <a:gd name="T66" fmla="*/ 2480 w 3510"/>
                <a:gd name="T67" fmla="*/ 2516 h 3500"/>
                <a:gd name="T68" fmla="*/ 2075 w 3510"/>
                <a:gd name="T69" fmla="*/ 2528 h 3500"/>
                <a:gd name="T70" fmla="*/ 1684 w 3510"/>
                <a:gd name="T71" fmla="*/ 2413 h 3500"/>
                <a:gd name="T72" fmla="*/ 1251 w 3510"/>
                <a:gd name="T73" fmla="*/ 2380 h 3500"/>
                <a:gd name="T74" fmla="*/ 1432 w 3510"/>
                <a:gd name="T75" fmla="*/ 2608 h 3500"/>
                <a:gd name="T76" fmla="*/ 647 w 3510"/>
                <a:gd name="T77" fmla="*/ 3414 h 3500"/>
                <a:gd name="T78" fmla="*/ 442 w 3510"/>
                <a:gd name="T79" fmla="*/ 3498 h 3500"/>
                <a:gd name="T80" fmla="*/ 229 w 3510"/>
                <a:gd name="T81" fmla="*/ 3462 h 3500"/>
                <a:gd name="T82" fmla="*/ 60 w 3510"/>
                <a:gd name="T83" fmla="*/ 3311 h 3500"/>
                <a:gd name="T84" fmla="*/ 0 w 3510"/>
                <a:gd name="T85" fmla="*/ 3102 h 3500"/>
                <a:gd name="T86" fmla="*/ 38 w 3510"/>
                <a:gd name="T87" fmla="*/ 2932 h 3500"/>
                <a:gd name="T88" fmla="*/ 857 w 3510"/>
                <a:gd name="T89" fmla="*/ 2085 h 3500"/>
                <a:gd name="T90" fmla="*/ 952 w 3510"/>
                <a:gd name="T91" fmla="*/ 2085 h 3500"/>
                <a:gd name="T92" fmla="*/ 1172 w 3510"/>
                <a:gd name="T93" fmla="*/ 1965 h 3500"/>
                <a:gd name="T94" fmla="*/ 1005 w 3510"/>
                <a:gd name="T95" fmla="*/ 1590 h 3500"/>
                <a:gd name="T96" fmla="*/ 967 w 3510"/>
                <a:gd name="T97" fmla="*/ 1187 h 3500"/>
                <a:gd name="T98" fmla="*/ 1057 w 3510"/>
                <a:gd name="T99" fmla="*/ 790 h 3500"/>
                <a:gd name="T100" fmla="*/ 1277 w 3510"/>
                <a:gd name="T101" fmla="*/ 435 h 3500"/>
                <a:gd name="T102" fmla="*/ 1608 w 3510"/>
                <a:gd name="T103" fmla="*/ 165 h 3500"/>
                <a:gd name="T104" fmla="*/ 1993 w 3510"/>
                <a:gd name="T105" fmla="*/ 23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510" h="3500">
                  <a:moveTo>
                    <a:pt x="649" y="2545"/>
                  </a:moveTo>
                  <a:lnTo>
                    <a:pt x="245" y="2947"/>
                  </a:lnTo>
                  <a:lnTo>
                    <a:pt x="221" y="2975"/>
                  </a:lnTo>
                  <a:lnTo>
                    <a:pt x="203" y="3005"/>
                  </a:lnTo>
                  <a:lnTo>
                    <a:pt x="190" y="3035"/>
                  </a:lnTo>
                  <a:lnTo>
                    <a:pt x="183" y="3068"/>
                  </a:lnTo>
                  <a:lnTo>
                    <a:pt x="181" y="3102"/>
                  </a:lnTo>
                  <a:lnTo>
                    <a:pt x="183" y="3135"/>
                  </a:lnTo>
                  <a:lnTo>
                    <a:pt x="190" y="3168"/>
                  </a:lnTo>
                  <a:lnTo>
                    <a:pt x="203" y="3200"/>
                  </a:lnTo>
                  <a:lnTo>
                    <a:pt x="221" y="3230"/>
                  </a:lnTo>
                  <a:lnTo>
                    <a:pt x="245" y="3256"/>
                  </a:lnTo>
                  <a:lnTo>
                    <a:pt x="271" y="3279"/>
                  </a:lnTo>
                  <a:lnTo>
                    <a:pt x="301" y="3297"/>
                  </a:lnTo>
                  <a:lnTo>
                    <a:pt x="333" y="3310"/>
                  </a:lnTo>
                  <a:lnTo>
                    <a:pt x="366" y="3318"/>
                  </a:lnTo>
                  <a:lnTo>
                    <a:pt x="399" y="3320"/>
                  </a:lnTo>
                  <a:lnTo>
                    <a:pt x="433" y="3318"/>
                  </a:lnTo>
                  <a:lnTo>
                    <a:pt x="466" y="3310"/>
                  </a:lnTo>
                  <a:lnTo>
                    <a:pt x="497" y="3297"/>
                  </a:lnTo>
                  <a:lnTo>
                    <a:pt x="527" y="3279"/>
                  </a:lnTo>
                  <a:lnTo>
                    <a:pt x="553" y="3256"/>
                  </a:lnTo>
                  <a:lnTo>
                    <a:pt x="957" y="2853"/>
                  </a:lnTo>
                  <a:lnTo>
                    <a:pt x="649" y="2545"/>
                  </a:lnTo>
                  <a:close/>
                  <a:moveTo>
                    <a:pt x="905" y="2290"/>
                  </a:moveTo>
                  <a:lnTo>
                    <a:pt x="776" y="2417"/>
                  </a:lnTo>
                  <a:lnTo>
                    <a:pt x="1086" y="2726"/>
                  </a:lnTo>
                  <a:lnTo>
                    <a:pt x="1214" y="2597"/>
                  </a:lnTo>
                  <a:lnTo>
                    <a:pt x="905" y="2290"/>
                  </a:lnTo>
                  <a:close/>
                  <a:moveTo>
                    <a:pt x="2237" y="180"/>
                  </a:moveTo>
                  <a:lnTo>
                    <a:pt x="2167" y="182"/>
                  </a:lnTo>
                  <a:lnTo>
                    <a:pt x="2097" y="189"/>
                  </a:lnTo>
                  <a:lnTo>
                    <a:pt x="2028" y="200"/>
                  </a:lnTo>
                  <a:lnTo>
                    <a:pt x="1959" y="215"/>
                  </a:lnTo>
                  <a:lnTo>
                    <a:pt x="1892" y="235"/>
                  </a:lnTo>
                  <a:lnTo>
                    <a:pt x="1825" y="260"/>
                  </a:lnTo>
                  <a:lnTo>
                    <a:pt x="1760" y="288"/>
                  </a:lnTo>
                  <a:lnTo>
                    <a:pt x="1698" y="321"/>
                  </a:lnTo>
                  <a:lnTo>
                    <a:pt x="1636" y="360"/>
                  </a:lnTo>
                  <a:lnTo>
                    <a:pt x="1576" y="401"/>
                  </a:lnTo>
                  <a:lnTo>
                    <a:pt x="1519" y="448"/>
                  </a:lnTo>
                  <a:lnTo>
                    <a:pt x="1465" y="498"/>
                  </a:lnTo>
                  <a:lnTo>
                    <a:pt x="1411" y="556"/>
                  </a:lnTo>
                  <a:lnTo>
                    <a:pt x="1363" y="615"/>
                  </a:lnTo>
                  <a:lnTo>
                    <a:pt x="1319" y="678"/>
                  </a:lnTo>
                  <a:lnTo>
                    <a:pt x="1281" y="741"/>
                  </a:lnTo>
                  <a:lnTo>
                    <a:pt x="1247" y="808"/>
                  </a:lnTo>
                  <a:lnTo>
                    <a:pt x="1218" y="876"/>
                  </a:lnTo>
                  <a:lnTo>
                    <a:pt x="1193" y="946"/>
                  </a:lnTo>
                  <a:lnTo>
                    <a:pt x="1174" y="1016"/>
                  </a:lnTo>
                  <a:lnTo>
                    <a:pt x="1159" y="1088"/>
                  </a:lnTo>
                  <a:lnTo>
                    <a:pt x="1150" y="1160"/>
                  </a:lnTo>
                  <a:lnTo>
                    <a:pt x="1146" y="1232"/>
                  </a:lnTo>
                  <a:lnTo>
                    <a:pt x="1146" y="1306"/>
                  </a:lnTo>
                  <a:lnTo>
                    <a:pt x="1150" y="1379"/>
                  </a:lnTo>
                  <a:lnTo>
                    <a:pt x="1159" y="1451"/>
                  </a:lnTo>
                  <a:lnTo>
                    <a:pt x="1174" y="1522"/>
                  </a:lnTo>
                  <a:lnTo>
                    <a:pt x="1193" y="1593"/>
                  </a:lnTo>
                  <a:lnTo>
                    <a:pt x="1218" y="1662"/>
                  </a:lnTo>
                  <a:lnTo>
                    <a:pt x="1247" y="1731"/>
                  </a:lnTo>
                  <a:lnTo>
                    <a:pt x="1281" y="1797"/>
                  </a:lnTo>
                  <a:lnTo>
                    <a:pt x="1319" y="1861"/>
                  </a:lnTo>
                  <a:lnTo>
                    <a:pt x="1363" y="1923"/>
                  </a:lnTo>
                  <a:lnTo>
                    <a:pt x="1411" y="1983"/>
                  </a:lnTo>
                  <a:lnTo>
                    <a:pt x="1465" y="2040"/>
                  </a:lnTo>
                  <a:lnTo>
                    <a:pt x="1521" y="2093"/>
                  </a:lnTo>
                  <a:lnTo>
                    <a:pt x="1582" y="2141"/>
                  </a:lnTo>
                  <a:lnTo>
                    <a:pt x="1643" y="2185"/>
                  </a:lnTo>
                  <a:lnTo>
                    <a:pt x="1708" y="2223"/>
                  </a:lnTo>
                  <a:lnTo>
                    <a:pt x="1774" y="2257"/>
                  </a:lnTo>
                  <a:lnTo>
                    <a:pt x="1843" y="2286"/>
                  </a:lnTo>
                  <a:lnTo>
                    <a:pt x="1912" y="2310"/>
                  </a:lnTo>
                  <a:lnTo>
                    <a:pt x="1984" y="2329"/>
                  </a:lnTo>
                  <a:lnTo>
                    <a:pt x="2055" y="2344"/>
                  </a:lnTo>
                  <a:lnTo>
                    <a:pt x="2127" y="2353"/>
                  </a:lnTo>
                  <a:lnTo>
                    <a:pt x="2201" y="2358"/>
                  </a:lnTo>
                  <a:lnTo>
                    <a:pt x="2274" y="2358"/>
                  </a:lnTo>
                  <a:lnTo>
                    <a:pt x="2346" y="2353"/>
                  </a:lnTo>
                  <a:lnTo>
                    <a:pt x="2419" y="2344"/>
                  </a:lnTo>
                  <a:lnTo>
                    <a:pt x="2491" y="2329"/>
                  </a:lnTo>
                  <a:lnTo>
                    <a:pt x="2561" y="2310"/>
                  </a:lnTo>
                  <a:lnTo>
                    <a:pt x="2631" y="2286"/>
                  </a:lnTo>
                  <a:lnTo>
                    <a:pt x="2700" y="2257"/>
                  </a:lnTo>
                  <a:lnTo>
                    <a:pt x="2767" y="2223"/>
                  </a:lnTo>
                  <a:lnTo>
                    <a:pt x="2830" y="2185"/>
                  </a:lnTo>
                  <a:lnTo>
                    <a:pt x="2893" y="2141"/>
                  </a:lnTo>
                  <a:lnTo>
                    <a:pt x="2953" y="2093"/>
                  </a:lnTo>
                  <a:lnTo>
                    <a:pt x="3010" y="2040"/>
                  </a:lnTo>
                  <a:lnTo>
                    <a:pt x="3063" y="1983"/>
                  </a:lnTo>
                  <a:lnTo>
                    <a:pt x="3111" y="1923"/>
                  </a:lnTo>
                  <a:lnTo>
                    <a:pt x="3155" y="1861"/>
                  </a:lnTo>
                  <a:lnTo>
                    <a:pt x="3193" y="1797"/>
                  </a:lnTo>
                  <a:lnTo>
                    <a:pt x="3227" y="1731"/>
                  </a:lnTo>
                  <a:lnTo>
                    <a:pt x="3257" y="1662"/>
                  </a:lnTo>
                  <a:lnTo>
                    <a:pt x="3280" y="1593"/>
                  </a:lnTo>
                  <a:lnTo>
                    <a:pt x="3299" y="1522"/>
                  </a:lnTo>
                  <a:lnTo>
                    <a:pt x="3314" y="1451"/>
                  </a:lnTo>
                  <a:lnTo>
                    <a:pt x="3324" y="1379"/>
                  </a:lnTo>
                  <a:lnTo>
                    <a:pt x="3329" y="1306"/>
                  </a:lnTo>
                  <a:lnTo>
                    <a:pt x="3329" y="1232"/>
                  </a:lnTo>
                  <a:lnTo>
                    <a:pt x="3324" y="1160"/>
                  </a:lnTo>
                  <a:lnTo>
                    <a:pt x="3314" y="1088"/>
                  </a:lnTo>
                  <a:lnTo>
                    <a:pt x="3299" y="1016"/>
                  </a:lnTo>
                  <a:lnTo>
                    <a:pt x="3280" y="946"/>
                  </a:lnTo>
                  <a:lnTo>
                    <a:pt x="3257" y="876"/>
                  </a:lnTo>
                  <a:lnTo>
                    <a:pt x="3227" y="808"/>
                  </a:lnTo>
                  <a:lnTo>
                    <a:pt x="3193" y="741"/>
                  </a:lnTo>
                  <a:lnTo>
                    <a:pt x="3155" y="678"/>
                  </a:lnTo>
                  <a:lnTo>
                    <a:pt x="3111" y="615"/>
                  </a:lnTo>
                  <a:lnTo>
                    <a:pt x="3063" y="556"/>
                  </a:lnTo>
                  <a:lnTo>
                    <a:pt x="3010" y="498"/>
                  </a:lnTo>
                  <a:lnTo>
                    <a:pt x="2955" y="448"/>
                  </a:lnTo>
                  <a:lnTo>
                    <a:pt x="2898" y="401"/>
                  </a:lnTo>
                  <a:lnTo>
                    <a:pt x="2839" y="360"/>
                  </a:lnTo>
                  <a:lnTo>
                    <a:pt x="2777" y="321"/>
                  </a:lnTo>
                  <a:lnTo>
                    <a:pt x="2713" y="288"/>
                  </a:lnTo>
                  <a:lnTo>
                    <a:pt x="2648" y="260"/>
                  </a:lnTo>
                  <a:lnTo>
                    <a:pt x="2583" y="235"/>
                  </a:lnTo>
                  <a:lnTo>
                    <a:pt x="2514" y="215"/>
                  </a:lnTo>
                  <a:lnTo>
                    <a:pt x="2446" y="200"/>
                  </a:lnTo>
                  <a:lnTo>
                    <a:pt x="2376" y="189"/>
                  </a:lnTo>
                  <a:lnTo>
                    <a:pt x="2307" y="182"/>
                  </a:lnTo>
                  <a:lnTo>
                    <a:pt x="2237" y="180"/>
                  </a:lnTo>
                  <a:close/>
                  <a:moveTo>
                    <a:pt x="2237" y="0"/>
                  </a:moveTo>
                  <a:lnTo>
                    <a:pt x="2319" y="2"/>
                  </a:lnTo>
                  <a:lnTo>
                    <a:pt x="2400" y="11"/>
                  </a:lnTo>
                  <a:lnTo>
                    <a:pt x="2480" y="23"/>
                  </a:lnTo>
                  <a:lnTo>
                    <a:pt x="2560" y="41"/>
                  </a:lnTo>
                  <a:lnTo>
                    <a:pt x="2639" y="65"/>
                  </a:lnTo>
                  <a:lnTo>
                    <a:pt x="2717" y="93"/>
                  </a:lnTo>
                  <a:lnTo>
                    <a:pt x="2792" y="126"/>
                  </a:lnTo>
                  <a:lnTo>
                    <a:pt x="2867" y="165"/>
                  </a:lnTo>
                  <a:lnTo>
                    <a:pt x="2938" y="209"/>
                  </a:lnTo>
                  <a:lnTo>
                    <a:pt x="3007" y="258"/>
                  </a:lnTo>
                  <a:lnTo>
                    <a:pt x="3074" y="312"/>
                  </a:lnTo>
                  <a:lnTo>
                    <a:pt x="3138" y="371"/>
                  </a:lnTo>
                  <a:lnTo>
                    <a:pt x="3197" y="435"/>
                  </a:lnTo>
                  <a:lnTo>
                    <a:pt x="3252" y="502"/>
                  </a:lnTo>
                  <a:lnTo>
                    <a:pt x="3300" y="571"/>
                  </a:lnTo>
                  <a:lnTo>
                    <a:pt x="3344" y="642"/>
                  </a:lnTo>
                  <a:lnTo>
                    <a:pt x="3383" y="716"/>
                  </a:lnTo>
                  <a:lnTo>
                    <a:pt x="3416" y="791"/>
                  </a:lnTo>
                  <a:lnTo>
                    <a:pt x="3445" y="869"/>
                  </a:lnTo>
                  <a:lnTo>
                    <a:pt x="3469" y="947"/>
                  </a:lnTo>
                  <a:lnTo>
                    <a:pt x="3487" y="1027"/>
                  </a:lnTo>
                  <a:lnTo>
                    <a:pt x="3499" y="1107"/>
                  </a:lnTo>
                  <a:lnTo>
                    <a:pt x="3508" y="1188"/>
                  </a:lnTo>
                  <a:lnTo>
                    <a:pt x="3510" y="1270"/>
                  </a:lnTo>
                  <a:lnTo>
                    <a:pt x="3510" y="1270"/>
                  </a:lnTo>
                  <a:lnTo>
                    <a:pt x="3508" y="1350"/>
                  </a:lnTo>
                  <a:lnTo>
                    <a:pt x="3499" y="1432"/>
                  </a:lnTo>
                  <a:lnTo>
                    <a:pt x="3487" y="1512"/>
                  </a:lnTo>
                  <a:lnTo>
                    <a:pt x="3469" y="1592"/>
                  </a:lnTo>
                  <a:lnTo>
                    <a:pt x="3445" y="1670"/>
                  </a:lnTo>
                  <a:lnTo>
                    <a:pt x="3416" y="1748"/>
                  </a:lnTo>
                  <a:lnTo>
                    <a:pt x="3383" y="1823"/>
                  </a:lnTo>
                  <a:lnTo>
                    <a:pt x="3344" y="1896"/>
                  </a:lnTo>
                  <a:lnTo>
                    <a:pt x="3300" y="1968"/>
                  </a:lnTo>
                  <a:lnTo>
                    <a:pt x="3252" y="2037"/>
                  </a:lnTo>
                  <a:lnTo>
                    <a:pt x="3197" y="2104"/>
                  </a:lnTo>
                  <a:lnTo>
                    <a:pt x="3138" y="2167"/>
                  </a:lnTo>
                  <a:lnTo>
                    <a:pt x="3074" y="2226"/>
                  </a:lnTo>
                  <a:lnTo>
                    <a:pt x="3007" y="2280"/>
                  </a:lnTo>
                  <a:lnTo>
                    <a:pt x="2938" y="2330"/>
                  </a:lnTo>
                  <a:lnTo>
                    <a:pt x="2867" y="2374"/>
                  </a:lnTo>
                  <a:lnTo>
                    <a:pt x="2792" y="2412"/>
                  </a:lnTo>
                  <a:lnTo>
                    <a:pt x="2717" y="2446"/>
                  </a:lnTo>
                  <a:lnTo>
                    <a:pt x="2639" y="2474"/>
                  </a:lnTo>
                  <a:lnTo>
                    <a:pt x="2560" y="2498"/>
                  </a:lnTo>
                  <a:lnTo>
                    <a:pt x="2480" y="2516"/>
                  </a:lnTo>
                  <a:lnTo>
                    <a:pt x="2400" y="2528"/>
                  </a:lnTo>
                  <a:lnTo>
                    <a:pt x="2319" y="2536"/>
                  </a:lnTo>
                  <a:lnTo>
                    <a:pt x="2237" y="2539"/>
                  </a:lnTo>
                  <a:lnTo>
                    <a:pt x="2156" y="2536"/>
                  </a:lnTo>
                  <a:lnTo>
                    <a:pt x="2075" y="2528"/>
                  </a:lnTo>
                  <a:lnTo>
                    <a:pt x="1994" y="2516"/>
                  </a:lnTo>
                  <a:lnTo>
                    <a:pt x="1915" y="2498"/>
                  </a:lnTo>
                  <a:lnTo>
                    <a:pt x="1837" y="2474"/>
                  </a:lnTo>
                  <a:lnTo>
                    <a:pt x="1759" y="2447"/>
                  </a:lnTo>
                  <a:lnTo>
                    <a:pt x="1684" y="2413"/>
                  </a:lnTo>
                  <a:lnTo>
                    <a:pt x="1610" y="2375"/>
                  </a:lnTo>
                  <a:lnTo>
                    <a:pt x="1538" y="2331"/>
                  </a:lnTo>
                  <a:lnTo>
                    <a:pt x="1469" y="2282"/>
                  </a:lnTo>
                  <a:lnTo>
                    <a:pt x="1403" y="2228"/>
                  </a:lnTo>
                  <a:lnTo>
                    <a:pt x="1251" y="2380"/>
                  </a:lnTo>
                  <a:lnTo>
                    <a:pt x="1405" y="2534"/>
                  </a:lnTo>
                  <a:lnTo>
                    <a:pt x="1419" y="2551"/>
                  </a:lnTo>
                  <a:lnTo>
                    <a:pt x="1427" y="2569"/>
                  </a:lnTo>
                  <a:lnTo>
                    <a:pt x="1432" y="2588"/>
                  </a:lnTo>
                  <a:lnTo>
                    <a:pt x="1432" y="2608"/>
                  </a:lnTo>
                  <a:lnTo>
                    <a:pt x="1427" y="2627"/>
                  </a:lnTo>
                  <a:lnTo>
                    <a:pt x="1419" y="2645"/>
                  </a:lnTo>
                  <a:lnTo>
                    <a:pt x="1405" y="2661"/>
                  </a:lnTo>
                  <a:lnTo>
                    <a:pt x="682" y="3383"/>
                  </a:lnTo>
                  <a:lnTo>
                    <a:pt x="647" y="3414"/>
                  </a:lnTo>
                  <a:lnTo>
                    <a:pt x="609" y="3441"/>
                  </a:lnTo>
                  <a:lnTo>
                    <a:pt x="570" y="3462"/>
                  </a:lnTo>
                  <a:lnTo>
                    <a:pt x="529" y="3479"/>
                  </a:lnTo>
                  <a:lnTo>
                    <a:pt x="486" y="3490"/>
                  </a:lnTo>
                  <a:lnTo>
                    <a:pt x="442" y="3498"/>
                  </a:lnTo>
                  <a:lnTo>
                    <a:pt x="399" y="3500"/>
                  </a:lnTo>
                  <a:lnTo>
                    <a:pt x="355" y="3498"/>
                  </a:lnTo>
                  <a:lnTo>
                    <a:pt x="312" y="3490"/>
                  </a:lnTo>
                  <a:lnTo>
                    <a:pt x="269" y="3479"/>
                  </a:lnTo>
                  <a:lnTo>
                    <a:pt x="229" y="3462"/>
                  </a:lnTo>
                  <a:lnTo>
                    <a:pt x="189" y="3441"/>
                  </a:lnTo>
                  <a:lnTo>
                    <a:pt x="151" y="3414"/>
                  </a:lnTo>
                  <a:lnTo>
                    <a:pt x="117" y="3383"/>
                  </a:lnTo>
                  <a:lnTo>
                    <a:pt x="86" y="3349"/>
                  </a:lnTo>
                  <a:lnTo>
                    <a:pt x="60" y="3311"/>
                  </a:lnTo>
                  <a:lnTo>
                    <a:pt x="38" y="3272"/>
                  </a:lnTo>
                  <a:lnTo>
                    <a:pt x="21" y="3232"/>
                  </a:lnTo>
                  <a:lnTo>
                    <a:pt x="10" y="3189"/>
                  </a:lnTo>
                  <a:lnTo>
                    <a:pt x="2" y="3146"/>
                  </a:lnTo>
                  <a:lnTo>
                    <a:pt x="0" y="3102"/>
                  </a:lnTo>
                  <a:lnTo>
                    <a:pt x="0" y="3102"/>
                  </a:lnTo>
                  <a:lnTo>
                    <a:pt x="2" y="3059"/>
                  </a:lnTo>
                  <a:lnTo>
                    <a:pt x="10" y="3015"/>
                  </a:lnTo>
                  <a:lnTo>
                    <a:pt x="21" y="2973"/>
                  </a:lnTo>
                  <a:lnTo>
                    <a:pt x="38" y="2932"/>
                  </a:lnTo>
                  <a:lnTo>
                    <a:pt x="60" y="2892"/>
                  </a:lnTo>
                  <a:lnTo>
                    <a:pt x="86" y="2855"/>
                  </a:lnTo>
                  <a:lnTo>
                    <a:pt x="117" y="2820"/>
                  </a:lnTo>
                  <a:lnTo>
                    <a:pt x="841" y="2099"/>
                  </a:lnTo>
                  <a:lnTo>
                    <a:pt x="857" y="2085"/>
                  </a:lnTo>
                  <a:lnTo>
                    <a:pt x="875" y="2077"/>
                  </a:lnTo>
                  <a:lnTo>
                    <a:pt x="895" y="2072"/>
                  </a:lnTo>
                  <a:lnTo>
                    <a:pt x="915" y="2072"/>
                  </a:lnTo>
                  <a:lnTo>
                    <a:pt x="934" y="2077"/>
                  </a:lnTo>
                  <a:lnTo>
                    <a:pt x="952" y="2085"/>
                  </a:lnTo>
                  <a:lnTo>
                    <a:pt x="969" y="2099"/>
                  </a:lnTo>
                  <a:lnTo>
                    <a:pt x="1123" y="2253"/>
                  </a:lnTo>
                  <a:lnTo>
                    <a:pt x="1275" y="2101"/>
                  </a:lnTo>
                  <a:lnTo>
                    <a:pt x="1221" y="2035"/>
                  </a:lnTo>
                  <a:lnTo>
                    <a:pt x="1172" y="1965"/>
                  </a:lnTo>
                  <a:lnTo>
                    <a:pt x="1129" y="1894"/>
                  </a:lnTo>
                  <a:lnTo>
                    <a:pt x="1090" y="1821"/>
                  </a:lnTo>
                  <a:lnTo>
                    <a:pt x="1056" y="1745"/>
                  </a:lnTo>
                  <a:lnTo>
                    <a:pt x="1029" y="1668"/>
                  </a:lnTo>
                  <a:lnTo>
                    <a:pt x="1005" y="1590"/>
                  </a:lnTo>
                  <a:lnTo>
                    <a:pt x="987" y="1510"/>
                  </a:lnTo>
                  <a:lnTo>
                    <a:pt x="974" y="1430"/>
                  </a:lnTo>
                  <a:lnTo>
                    <a:pt x="967" y="1349"/>
                  </a:lnTo>
                  <a:lnTo>
                    <a:pt x="964" y="1267"/>
                  </a:lnTo>
                  <a:lnTo>
                    <a:pt x="967" y="1187"/>
                  </a:lnTo>
                  <a:lnTo>
                    <a:pt x="974" y="1106"/>
                  </a:lnTo>
                  <a:lnTo>
                    <a:pt x="988" y="1026"/>
                  </a:lnTo>
                  <a:lnTo>
                    <a:pt x="1006" y="946"/>
                  </a:lnTo>
                  <a:lnTo>
                    <a:pt x="1030" y="868"/>
                  </a:lnTo>
                  <a:lnTo>
                    <a:pt x="1057" y="790"/>
                  </a:lnTo>
                  <a:lnTo>
                    <a:pt x="1091" y="715"/>
                  </a:lnTo>
                  <a:lnTo>
                    <a:pt x="1130" y="642"/>
                  </a:lnTo>
                  <a:lnTo>
                    <a:pt x="1174" y="570"/>
                  </a:lnTo>
                  <a:lnTo>
                    <a:pt x="1223" y="501"/>
                  </a:lnTo>
                  <a:lnTo>
                    <a:pt x="1277" y="435"/>
                  </a:lnTo>
                  <a:lnTo>
                    <a:pt x="1337" y="371"/>
                  </a:lnTo>
                  <a:lnTo>
                    <a:pt x="1400" y="312"/>
                  </a:lnTo>
                  <a:lnTo>
                    <a:pt x="1467" y="258"/>
                  </a:lnTo>
                  <a:lnTo>
                    <a:pt x="1536" y="209"/>
                  </a:lnTo>
                  <a:lnTo>
                    <a:pt x="1608" y="165"/>
                  </a:lnTo>
                  <a:lnTo>
                    <a:pt x="1682" y="126"/>
                  </a:lnTo>
                  <a:lnTo>
                    <a:pt x="1757" y="93"/>
                  </a:lnTo>
                  <a:lnTo>
                    <a:pt x="1835" y="65"/>
                  </a:lnTo>
                  <a:lnTo>
                    <a:pt x="1913" y="41"/>
                  </a:lnTo>
                  <a:lnTo>
                    <a:pt x="1993" y="23"/>
                  </a:lnTo>
                  <a:lnTo>
                    <a:pt x="2074" y="11"/>
                  </a:lnTo>
                  <a:lnTo>
                    <a:pt x="2156" y="2"/>
                  </a:lnTo>
                  <a:lnTo>
                    <a:pt x="22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false" compatLnSpc="true"/>
            <a:lstStyle/>
            <a:p>
              <a:endParaRPr lang="en-US" sz="2800">
                <a:cs typeface="+mn-ea"/>
                <a:sym typeface="+mn-lt"/>
              </a:endParaRPr>
            </a:p>
          </p:txBody>
        </p:sp>
        <p:sp>
          <p:nvSpPr>
            <p:cNvPr id="42" name="Freeform 75"/>
            <p:cNvSpPr>
              <a:spLocks noEditPoints="true"/>
            </p:cNvSpPr>
            <p:nvPr/>
          </p:nvSpPr>
          <p:spPr bwMode="auto">
            <a:xfrm>
              <a:off x="1819275" y="1978026"/>
              <a:ext cx="279400" cy="279400"/>
            </a:xfrm>
            <a:custGeom>
              <a:avLst/>
              <a:gdLst>
                <a:gd name="T0" fmla="*/ 760 w 1765"/>
                <a:gd name="T1" fmla="*/ 191 h 1760"/>
                <a:gd name="T2" fmla="*/ 586 w 1765"/>
                <a:gd name="T3" fmla="*/ 246 h 1760"/>
                <a:gd name="T4" fmla="*/ 432 w 1765"/>
                <a:gd name="T5" fmla="*/ 344 h 1760"/>
                <a:gd name="T6" fmla="*/ 306 w 1765"/>
                <a:gd name="T7" fmla="*/ 480 h 1760"/>
                <a:gd name="T8" fmla="*/ 222 w 1765"/>
                <a:gd name="T9" fmla="*/ 641 h 1760"/>
                <a:gd name="T10" fmla="*/ 183 w 1765"/>
                <a:gd name="T11" fmla="*/ 819 h 1760"/>
                <a:gd name="T12" fmla="*/ 192 w 1765"/>
                <a:gd name="T13" fmla="*/ 1003 h 1760"/>
                <a:gd name="T14" fmla="*/ 246 w 1765"/>
                <a:gd name="T15" fmla="*/ 1175 h 1760"/>
                <a:gd name="T16" fmla="*/ 344 w 1765"/>
                <a:gd name="T17" fmla="*/ 1329 h 1760"/>
                <a:gd name="T18" fmla="*/ 481 w 1765"/>
                <a:gd name="T19" fmla="*/ 1454 h 1760"/>
                <a:gd name="T20" fmla="*/ 641 w 1765"/>
                <a:gd name="T21" fmla="*/ 1538 h 1760"/>
                <a:gd name="T22" fmla="*/ 820 w 1765"/>
                <a:gd name="T23" fmla="*/ 1577 h 1760"/>
                <a:gd name="T24" fmla="*/ 1005 w 1765"/>
                <a:gd name="T25" fmla="*/ 1569 h 1760"/>
                <a:gd name="T26" fmla="*/ 1179 w 1765"/>
                <a:gd name="T27" fmla="*/ 1515 h 1760"/>
                <a:gd name="T28" fmla="*/ 1333 w 1765"/>
                <a:gd name="T29" fmla="*/ 1417 h 1760"/>
                <a:gd name="T30" fmla="*/ 1457 w 1765"/>
                <a:gd name="T31" fmla="*/ 1280 h 1760"/>
                <a:gd name="T32" fmla="*/ 1541 w 1765"/>
                <a:gd name="T33" fmla="*/ 1120 h 1760"/>
                <a:gd name="T34" fmla="*/ 1581 w 1765"/>
                <a:gd name="T35" fmla="*/ 942 h 1760"/>
                <a:gd name="T36" fmla="*/ 1573 w 1765"/>
                <a:gd name="T37" fmla="*/ 758 h 1760"/>
                <a:gd name="T38" fmla="*/ 1518 w 1765"/>
                <a:gd name="T39" fmla="*/ 585 h 1760"/>
                <a:gd name="T40" fmla="*/ 1420 w 1765"/>
                <a:gd name="T41" fmla="*/ 431 h 1760"/>
                <a:gd name="T42" fmla="*/ 1284 w 1765"/>
                <a:gd name="T43" fmla="*/ 307 h 1760"/>
                <a:gd name="T44" fmla="*/ 1122 w 1765"/>
                <a:gd name="T45" fmla="*/ 223 h 1760"/>
                <a:gd name="T46" fmla="*/ 944 w 1765"/>
                <a:gd name="T47" fmla="*/ 184 h 1760"/>
                <a:gd name="T48" fmla="*/ 952 w 1765"/>
                <a:gd name="T49" fmla="*/ 3 h 1760"/>
                <a:gd name="T50" fmla="*/ 1155 w 1765"/>
                <a:gd name="T51" fmla="*/ 44 h 1760"/>
                <a:gd name="T52" fmla="*/ 1342 w 1765"/>
                <a:gd name="T53" fmla="*/ 130 h 1760"/>
                <a:gd name="T54" fmla="*/ 1506 w 1765"/>
                <a:gd name="T55" fmla="*/ 258 h 1760"/>
                <a:gd name="T56" fmla="*/ 1635 w 1765"/>
                <a:gd name="T57" fmla="*/ 421 h 1760"/>
                <a:gd name="T58" fmla="*/ 1721 w 1765"/>
                <a:gd name="T59" fmla="*/ 608 h 1760"/>
                <a:gd name="T60" fmla="*/ 1761 w 1765"/>
                <a:gd name="T61" fmla="*/ 811 h 1760"/>
                <a:gd name="T62" fmla="*/ 1753 w 1765"/>
                <a:gd name="T63" fmla="*/ 1019 h 1760"/>
                <a:gd name="T64" fmla="*/ 1698 w 1765"/>
                <a:gd name="T65" fmla="*/ 1217 h 1760"/>
                <a:gd name="T66" fmla="*/ 1597 w 1765"/>
                <a:gd name="T67" fmla="*/ 1396 h 1760"/>
                <a:gd name="T68" fmla="*/ 1454 w 1765"/>
                <a:gd name="T69" fmla="*/ 1550 h 1760"/>
                <a:gd name="T70" fmla="*/ 1282 w 1765"/>
                <a:gd name="T71" fmla="*/ 1664 h 1760"/>
                <a:gd name="T72" fmla="*/ 1089 w 1765"/>
                <a:gd name="T73" fmla="*/ 1735 h 1760"/>
                <a:gd name="T74" fmla="*/ 882 w 1765"/>
                <a:gd name="T75" fmla="*/ 1760 h 1760"/>
                <a:gd name="T76" fmla="*/ 674 w 1765"/>
                <a:gd name="T77" fmla="*/ 1735 h 1760"/>
                <a:gd name="T78" fmla="*/ 482 w 1765"/>
                <a:gd name="T79" fmla="*/ 1664 h 1760"/>
                <a:gd name="T80" fmla="*/ 310 w 1765"/>
                <a:gd name="T81" fmla="*/ 1550 h 1760"/>
                <a:gd name="T82" fmla="*/ 167 w 1765"/>
                <a:gd name="T83" fmla="*/ 1396 h 1760"/>
                <a:gd name="T84" fmla="*/ 67 w 1765"/>
                <a:gd name="T85" fmla="*/ 1217 h 1760"/>
                <a:gd name="T86" fmla="*/ 11 w 1765"/>
                <a:gd name="T87" fmla="*/ 1019 h 1760"/>
                <a:gd name="T88" fmla="*/ 2 w 1765"/>
                <a:gd name="T89" fmla="*/ 811 h 1760"/>
                <a:gd name="T90" fmla="*/ 43 w 1765"/>
                <a:gd name="T91" fmla="*/ 608 h 1760"/>
                <a:gd name="T92" fmla="*/ 129 w 1765"/>
                <a:gd name="T93" fmla="*/ 421 h 1760"/>
                <a:gd name="T94" fmla="*/ 259 w 1765"/>
                <a:gd name="T95" fmla="*/ 258 h 1760"/>
                <a:gd name="T96" fmla="*/ 422 w 1765"/>
                <a:gd name="T97" fmla="*/ 130 h 1760"/>
                <a:gd name="T98" fmla="*/ 608 w 1765"/>
                <a:gd name="T99" fmla="*/ 44 h 1760"/>
                <a:gd name="T100" fmla="*/ 812 w 1765"/>
                <a:gd name="T101" fmla="*/ 3 h 17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765" h="1760">
                  <a:moveTo>
                    <a:pt x="882" y="181"/>
                  </a:moveTo>
                  <a:lnTo>
                    <a:pt x="820" y="184"/>
                  </a:lnTo>
                  <a:lnTo>
                    <a:pt x="760" y="191"/>
                  </a:lnTo>
                  <a:lnTo>
                    <a:pt x="700" y="205"/>
                  </a:lnTo>
                  <a:lnTo>
                    <a:pt x="641" y="223"/>
                  </a:lnTo>
                  <a:lnTo>
                    <a:pt x="586" y="246"/>
                  </a:lnTo>
                  <a:lnTo>
                    <a:pt x="532" y="274"/>
                  </a:lnTo>
                  <a:lnTo>
                    <a:pt x="481" y="307"/>
                  </a:lnTo>
                  <a:lnTo>
                    <a:pt x="432" y="344"/>
                  </a:lnTo>
                  <a:lnTo>
                    <a:pt x="386" y="385"/>
                  </a:lnTo>
                  <a:lnTo>
                    <a:pt x="344" y="431"/>
                  </a:lnTo>
                  <a:lnTo>
                    <a:pt x="306" y="480"/>
                  </a:lnTo>
                  <a:lnTo>
                    <a:pt x="273" y="532"/>
                  </a:lnTo>
                  <a:lnTo>
                    <a:pt x="246" y="585"/>
                  </a:lnTo>
                  <a:lnTo>
                    <a:pt x="222" y="641"/>
                  </a:lnTo>
                  <a:lnTo>
                    <a:pt x="204" y="698"/>
                  </a:lnTo>
                  <a:lnTo>
                    <a:pt x="192" y="758"/>
                  </a:lnTo>
                  <a:lnTo>
                    <a:pt x="183" y="819"/>
                  </a:lnTo>
                  <a:lnTo>
                    <a:pt x="181" y="881"/>
                  </a:lnTo>
                  <a:lnTo>
                    <a:pt x="183" y="942"/>
                  </a:lnTo>
                  <a:lnTo>
                    <a:pt x="192" y="1003"/>
                  </a:lnTo>
                  <a:lnTo>
                    <a:pt x="204" y="1062"/>
                  </a:lnTo>
                  <a:lnTo>
                    <a:pt x="222" y="1120"/>
                  </a:lnTo>
                  <a:lnTo>
                    <a:pt x="246" y="1175"/>
                  </a:lnTo>
                  <a:lnTo>
                    <a:pt x="273" y="1229"/>
                  </a:lnTo>
                  <a:lnTo>
                    <a:pt x="306" y="1280"/>
                  </a:lnTo>
                  <a:lnTo>
                    <a:pt x="344" y="1329"/>
                  </a:lnTo>
                  <a:lnTo>
                    <a:pt x="386" y="1375"/>
                  </a:lnTo>
                  <a:lnTo>
                    <a:pt x="432" y="1417"/>
                  </a:lnTo>
                  <a:lnTo>
                    <a:pt x="481" y="1454"/>
                  </a:lnTo>
                  <a:lnTo>
                    <a:pt x="532" y="1487"/>
                  </a:lnTo>
                  <a:lnTo>
                    <a:pt x="586" y="1515"/>
                  </a:lnTo>
                  <a:lnTo>
                    <a:pt x="641" y="1538"/>
                  </a:lnTo>
                  <a:lnTo>
                    <a:pt x="700" y="1556"/>
                  </a:lnTo>
                  <a:lnTo>
                    <a:pt x="760" y="1569"/>
                  </a:lnTo>
                  <a:lnTo>
                    <a:pt x="820" y="1577"/>
                  </a:lnTo>
                  <a:lnTo>
                    <a:pt x="882" y="1579"/>
                  </a:lnTo>
                  <a:lnTo>
                    <a:pt x="944" y="1577"/>
                  </a:lnTo>
                  <a:lnTo>
                    <a:pt x="1005" y="1569"/>
                  </a:lnTo>
                  <a:lnTo>
                    <a:pt x="1065" y="1556"/>
                  </a:lnTo>
                  <a:lnTo>
                    <a:pt x="1122" y="1538"/>
                  </a:lnTo>
                  <a:lnTo>
                    <a:pt x="1179" y="1515"/>
                  </a:lnTo>
                  <a:lnTo>
                    <a:pt x="1232" y="1487"/>
                  </a:lnTo>
                  <a:lnTo>
                    <a:pt x="1284" y="1454"/>
                  </a:lnTo>
                  <a:lnTo>
                    <a:pt x="1333" y="1417"/>
                  </a:lnTo>
                  <a:lnTo>
                    <a:pt x="1379" y="1375"/>
                  </a:lnTo>
                  <a:lnTo>
                    <a:pt x="1420" y="1329"/>
                  </a:lnTo>
                  <a:lnTo>
                    <a:pt x="1457" y="1280"/>
                  </a:lnTo>
                  <a:lnTo>
                    <a:pt x="1490" y="1229"/>
                  </a:lnTo>
                  <a:lnTo>
                    <a:pt x="1518" y="1175"/>
                  </a:lnTo>
                  <a:lnTo>
                    <a:pt x="1541" y="1120"/>
                  </a:lnTo>
                  <a:lnTo>
                    <a:pt x="1559" y="1062"/>
                  </a:lnTo>
                  <a:lnTo>
                    <a:pt x="1573" y="1003"/>
                  </a:lnTo>
                  <a:lnTo>
                    <a:pt x="1581" y="942"/>
                  </a:lnTo>
                  <a:lnTo>
                    <a:pt x="1584" y="881"/>
                  </a:lnTo>
                  <a:lnTo>
                    <a:pt x="1581" y="819"/>
                  </a:lnTo>
                  <a:lnTo>
                    <a:pt x="1573" y="758"/>
                  </a:lnTo>
                  <a:lnTo>
                    <a:pt x="1559" y="698"/>
                  </a:lnTo>
                  <a:lnTo>
                    <a:pt x="1541" y="641"/>
                  </a:lnTo>
                  <a:lnTo>
                    <a:pt x="1518" y="585"/>
                  </a:lnTo>
                  <a:lnTo>
                    <a:pt x="1490" y="532"/>
                  </a:lnTo>
                  <a:lnTo>
                    <a:pt x="1457" y="480"/>
                  </a:lnTo>
                  <a:lnTo>
                    <a:pt x="1420" y="431"/>
                  </a:lnTo>
                  <a:lnTo>
                    <a:pt x="1379" y="385"/>
                  </a:lnTo>
                  <a:lnTo>
                    <a:pt x="1333" y="344"/>
                  </a:lnTo>
                  <a:lnTo>
                    <a:pt x="1284" y="307"/>
                  </a:lnTo>
                  <a:lnTo>
                    <a:pt x="1232" y="274"/>
                  </a:lnTo>
                  <a:lnTo>
                    <a:pt x="1179" y="246"/>
                  </a:lnTo>
                  <a:lnTo>
                    <a:pt x="1122" y="223"/>
                  </a:lnTo>
                  <a:lnTo>
                    <a:pt x="1065" y="205"/>
                  </a:lnTo>
                  <a:lnTo>
                    <a:pt x="1005" y="191"/>
                  </a:lnTo>
                  <a:lnTo>
                    <a:pt x="944" y="184"/>
                  </a:lnTo>
                  <a:lnTo>
                    <a:pt x="882" y="181"/>
                  </a:lnTo>
                  <a:close/>
                  <a:moveTo>
                    <a:pt x="882" y="0"/>
                  </a:moveTo>
                  <a:lnTo>
                    <a:pt x="952" y="3"/>
                  </a:lnTo>
                  <a:lnTo>
                    <a:pt x="1021" y="12"/>
                  </a:lnTo>
                  <a:lnTo>
                    <a:pt x="1089" y="25"/>
                  </a:lnTo>
                  <a:lnTo>
                    <a:pt x="1155" y="44"/>
                  </a:lnTo>
                  <a:lnTo>
                    <a:pt x="1220" y="67"/>
                  </a:lnTo>
                  <a:lnTo>
                    <a:pt x="1282" y="96"/>
                  </a:lnTo>
                  <a:lnTo>
                    <a:pt x="1342" y="130"/>
                  </a:lnTo>
                  <a:lnTo>
                    <a:pt x="1400" y="168"/>
                  </a:lnTo>
                  <a:lnTo>
                    <a:pt x="1454" y="211"/>
                  </a:lnTo>
                  <a:lnTo>
                    <a:pt x="1506" y="258"/>
                  </a:lnTo>
                  <a:lnTo>
                    <a:pt x="1553" y="310"/>
                  </a:lnTo>
                  <a:lnTo>
                    <a:pt x="1597" y="364"/>
                  </a:lnTo>
                  <a:lnTo>
                    <a:pt x="1635" y="421"/>
                  </a:lnTo>
                  <a:lnTo>
                    <a:pt x="1669" y="482"/>
                  </a:lnTo>
                  <a:lnTo>
                    <a:pt x="1698" y="543"/>
                  </a:lnTo>
                  <a:lnTo>
                    <a:pt x="1721" y="608"/>
                  </a:lnTo>
                  <a:lnTo>
                    <a:pt x="1740" y="674"/>
                  </a:lnTo>
                  <a:lnTo>
                    <a:pt x="1753" y="742"/>
                  </a:lnTo>
                  <a:lnTo>
                    <a:pt x="1761" y="811"/>
                  </a:lnTo>
                  <a:lnTo>
                    <a:pt x="1765" y="881"/>
                  </a:lnTo>
                  <a:lnTo>
                    <a:pt x="1761" y="951"/>
                  </a:lnTo>
                  <a:lnTo>
                    <a:pt x="1753" y="1019"/>
                  </a:lnTo>
                  <a:lnTo>
                    <a:pt x="1740" y="1087"/>
                  </a:lnTo>
                  <a:lnTo>
                    <a:pt x="1721" y="1153"/>
                  </a:lnTo>
                  <a:lnTo>
                    <a:pt x="1698" y="1217"/>
                  </a:lnTo>
                  <a:lnTo>
                    <a:pt x="1669" y="1279"/>
                  </a:lnTo>
                  <a:lnTo>
                    <a:pt x="1635" y="1339"/>
                  </a:lnTo>
                  <a:lnTo>
                    <a:pt x="1597" y="1396"/>
                  </a:lnTo>
                  <a:lnTo>
                    <a:pt x="1553" y="1451"/>
                  </a:lnTo>
                  <a:lnTo>
                    <a:pt x="1506" y="1502"/>
                  </a:lnTo>
                  <a:lnTo>
                    <a:pt x="1454" y="1550"/>
                  </a:lnTo>
                  <a:lnTo>
                    <a:pt x="1400" y="1593"/>
                  </a:lnTo>
                  <a:lnTo>
                    <a:pt x="1342" y="1631"/>
                  </a:lnTo>
                  <a:lnTo>
                    <a:pt x="1282" y="1664"/>
                  </a:lnTo>
                  <a:lnTo>
                    <a:pt x="1220" y="1693"/>
                  </a:lnTo>
                  <a:lnTo>
                    <a:pt x="1155" y="1717"/>
                  </a:lnTo>
                  <a:lnTo>
                    <a:pt x="1089" y="1735"/>
                  </a:lnTo>
                  <a:lnTo>
                    <a:pt x="1021" y="1749"/>
                  </a:lnTo>
                  <a:lnTo>
                    <a:pt x="952" y="1758"/>
                  </a:lnTo>
                  <a:lnTo>
                    <a:pt x="882" y="1760"/>
                  </a:lnTo>
                  <a:lnTo>
                    <a:pt x="812" y="1758"/>
                  </a:lnTo>
                  <a:lnTo>
                    <a:pt x="742" y="1749"/>
                  </a:lnTo>
                  <a:lnTo>
                    <a:pt x="674" y="1735"/>
                  </a:lnTo>
                  <a:lnTo>
                    <a:pt x="608" y="1717"/>
                  </a:lnTo>
                  <a:lnTo>
                    <a:pt x="545" y="1693"/>
                  </a:lnTo>
                  <a:lnTo>
                    <a:pt x="482" y="1664"/>
                  </a:lnTo>
                  <a:lnTo>
                    <a:pt x="422" y="1631"/>
                  </a:lnTo>
                  <a:lnTo>
                    <a:pt x="365" y="1593"/>
                  </a:lnTo>
                  <a:lnTo>
                    <a:pt x="310" y="1550"/>
                  </a:lnTo>
                  <a:lnTo>
                    <a:pt x="259" y="1502"/>
                  </a:lnTo>
                  <a:lnTo>
                    <a:pt x="211" y="1451"/>
                  </a:lnTo>
                  <a:lnTo>
                    <a:pt x="167" y="1396"/>
                  </a:lnTo>
                  <a:lnTo>
                    <a:pt x="129" y="1339"/>
                  </a:lnTo>
                  <a:lnTo>
                    <a:pt x="96" y="1279"/>
                  </a:lnTo>
                  <a:lnTo>
                    <a:pt x="67" y="1217"/>
                  </a:lnTo>
                  <a:lnTo>
                    <a:pt x="43" y="1153"/>
                  </a:lnTo>
                  <a:lnTo>
                    <a:pt x="25" y="1087"/>
                  </a:lnTo>
                  <a:lnTo>
                    <a:pt x="11" y="1019"/>
                  </a:lnTo>
                  <a:lnTo>
                    <a:pt x="2" y="951"/>
                  </a:lnTo>
                  <a:lnTo>
                    <a:pt x="0" y="881"/>
                  </a:lnTo>
                  <a:lnTo>
                    <a:pt x="2" y="811"/>
                  </a:lnTo>
                  <a:lnTo>
                    <a:pt x="11" y="742"/>
                  </a:lnTo>
                  <a:lnTo>
                    <a:pt x="25" y="674"/>
                  </a:lnTo>
                  <a:lnTo>
                    <a:pt x="43" y="608"/>
                  </a:lnTo>
                  <a:lnTo>
                    <a:pt x="67" y="543"/>
                  </a:lnTo>
                  <a:lnTo>
                    <a:pt x="96" y="482"/>
                  </a:lnTo>
                  <a:lnTo>
                    <a:pt x="129" y="421"/>
                  </a:lnTo>
                  <a:lnTo>
                    <a:pt x="167" y="364"/>
                  </a:lnTo>
                  <a:lnTo>
                    <a:pt x="211" y="310"/>
                  </a:lnTo>
                  <a:lnTo>
                    <a:pt x="259" y="258"/>
                  </a:lnTo>
                  <a:lnTo>
                    <a:pt x="310" y="211"/>
                  </a:lnTo>
                  <a:lnTo>
                    <a:pt x="365" y="168"/>
                  </a:lnTo>
                  <a:lnTo>
                    <a:pt x="422" y="130"/>
                  </a:lnTo>
                  <a:lnTo>
                    <a:pt x="482" y="96"/>
                  </a:lnTo>
                  <a:lnTo>
                    <a:pt x="545" y="67"/>
                  </a:lnTo>
                  <a:lnTo>
                    <a:pt x="608" y="44"/>
                  </a:lnTo>
                  <a:lnTo>
                    <a:pt x="674" y="25"/>
                  </a:lnTo>
                  <a:lnTo>
                    <a:pt x="742" y="12"/>
                  </a:lnTo>
                  <a:lnTo>
                    <a:pt x="812" y="3"/>
                  </a:lnTo>
                  <a:lnTo>
                    <a:pt x="88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false" compatLnSpc="true"/>
            <a:lstStyle/>
            <a:p>
              <a:endParaRPr lang="en-US" sz="2800">
                <a:cs typeface="+mn-ea"/>
                <a:sym typeface="+mn-lt"/>
              </a:endParaRPr>
            </a:p>
          </p:txBody>
        </p:sp>
        <p:sp>
          <p:nvSpPr>
            <p:cNvPr id="43" name="Freeform 76"/>
            <p:cNvSpPr/>
            <p:nvPr/>
          </p:nvSpPr>
          <p:spPr bwMode="auto">
            <a:xfrm>
              <a:off x="1900238" y="2060576"/>
              <a:ext cx="115888" cy="114300"/>
            </a:xfrm>
            <a:custGeom>
              <a:avLst/>
              <a:gdLst>
                <a:gd name="T0" fmla="*/ 363 w 726"/>
                <a:gd name="T1" fmla="*/ 0 h 723"/>
                <a:gd name="T2" fmla="*/ 387 w 726"/>
                <a:gd name="T3" fmla="*/ 3 h 723"/>
                <a:gd name="T4" fmla="*/ 409 w 726"/>
                <a:gd name="T5" fmla="*/ 12 h 723"/>
                <a:gd name="T6" fmla="*/ 427 w 726"/>
                <a:gd name="T7" fmla="*/ 26 h 723"/>
                <a:gd name="T8" fmla="*/ 442 w 726"/>
                <a:gd name="T9" fmla="*/ 44 h 723"/>
                <a:gd name="T10" fmla="*/ 450 w 726"/>
                <a:gd name="T11" fmla="*/ 66 h 723"/>
                <a:gd name="T12" fmla="*/ 453 w 726"/>
                <a:gd name="T13" fmla="*/ 90 h 723"/>
                <a:gd name="T14" fmla="*/ 453 w 726"/>
                <a:gd name="T15" fmla="*/ 271 h 723"/>
                <a:gd name="T16" fmla="*/ 635 w 726"/>
                <a:gd name="T17" fmla="*/ 271 h 723"/>
                <a:gd name="T18" fmla="*/ 660 w 726"/>
                <a:gd name="T19" fmla="*/ 275 h 723"/>
                <a:gd name="T20" fmla="*/ 681 w 726"/>
                <a:gd name="T21" fmla="*/ 283 h 723"/>
                <a:gd name="T22" fmla="*/ 699 w 726"/>
                <a:gd name="T23" fmla="*/ 298 h 723"/>
                <a:gd name="T24" fmla="*/ 714 w 726"/>
                <a:gd name="T25" fmla="*/ 316 h 723"/>
                <a:gd name="T26" fmla="*/ 722 w 726"/>
                <a:gd name="T27" fmla="*/ 337 h 723"/>
                <a:gd name="T28" fmla="*/ 726 w 726"/>
                <a:gd name="T29" fmla="*/ 362 h 723"/>
                <a:gd name="T30" fmla="*/ 722 w 726"/>
                <a:gd name="T31" fmla="*/ 385 h 723"/>
                <a:gd name="T32" fmla="*/ 714 w 726"/>
                <a:gd name="T33" fmla="*/ 407 h 723"/>
                <a:gd name="T34" fmla="*/ 699 w 726"/>
                <a:gd name="T35" fmla="*/ 425 h 723"/>
                <a:gd name="T36" fmla="*/ 681 w 726"/>
                <a:gd name="T37" fmla="*/ 439 h 723"/>
                <a:gd name="T38" fmla="*/ 660 w 726"/>
                <a:gd name="T39" fmla="*/ 449 h 723"/>
                <a:gd name="T40" fmla="*/ 635 w 726"/>
                <a:gd name="T41" fmla="*/ 452 h 723"/>
                <a:gd name="T42" fmla="*/ 453 w 726"/>
                <a:gd name="T43" fmla="*/ 452 h 723"/>
                <a:gd name="T44" fmla="*/ 453 w 726"/>
                <a:gd name="T45" fmla="*/ 633 h 723"/>
                <a:gd name="T46" fmla="*/ 450 w 726"/>
                <a:gd name="T47" fmla="*/ 656 h 723"/>
                <a:gd name="T48" fmla="*/ 442 w 726"/>
                <a:gd name="T49" fmla="*/ 679 h 723"/>
                <a:gd name="T50" fmla="*/ 427 w 726"/>
                <a:gd name="T51" fmla="*/ 697 h 723"/>
                <a:gd name="T52" fmla="*/ 409 w 726"/>
                <a:gd name="T53" fmla="*/ 710 h 723"/>
                <a:gd name="T54" fmla="*/ 387 w 726"/>
                <a:gd name="T55" fmla="*/ 720 h 723"/>
                <a:gd name="T56" fmla="*/ 363 w 726"/>
                <a:gd name="T57" fmla="*/ 723 h 723"/>
                <a:gd name="T58" fmla="*/ 339 w 726"/>
                <a:gd name="T59" fmla="*/ 720 h 723"/>
                <a:gd name="T60" fmla="*/ 317 w 726"/>
                <a:gd name="T61" fmla="*/ 710 h 723"/>
                <a:gd name="T62" fmla="*/ 299 w 726"/>
                <a:gd name="T63" fmla="*/ 697 h 723"/>
                <a:gd name="T64" fmla="*/ 285 w 726"/>
                <a:gd name="T65" fmla="*/ 679 h 723"/>
                <a:gd name="T66" fmla="*/ 276 w 726"/>
                <a:gd name="T67" fmla="*/ 656 h 723"/>
                <a:gd name="T68" fmla="*/ 272 w 726"/>
                <a:gd name="T69" fmla="*/ 633 h 723"/>
                <a:gd name="T70" fmla="*/ 272 w 726"/>
                <a:gd name="T71" fmla="*/ 452 h 723"/>
                <a:gd name="T72" fmla="*/ 91 w 726"/>
                <a:gd name="T73" fmla="*/ 452 h 723"/>
                <a:gd name="T74" fmla="*/ 67 w 726"/>
                <a:gd name="T75" fmla="*/ 449 h 723"/>
                <a:gd name="T76" fmla="*/ 45 w 726"/>
                <a:gd name="T77" fmla="*/ 439 h 723"/>
                <a:gd name="T78" fmla="*/ 27 w 726"/>
                <a:gd name="T79" fmla="*/ 425 h 723"/>
                <a:gd name="T80" fmla="*/ 13 w 726"/>
                <a:gd name="T81" fmla="*/ 407 h 723"/>
                <a:gd name="T82" fmla="*/ 3 w 726"/>
                <a:gd name="T83" fmla="*/ 385 h 723"/>
                <a:gd name="T84" fmla="*/ 0 w 726"/>
                <a:gd name="T85" fmla="*/ 362 h 723"/>
                <a:gd name="T86" fmla="*/ 3 w 726"/>
                <a:gd name="T87" fmla="*/ 337 h 723"/>
                <a:gd name="T88" fmla="*/ 13 w 726"/>
                <a:gd name="T89" fmla="*/ 316 h 723"/>
                <a:gd name="T90" fmla="*/ 27 w 726"/>
                <a:gd name="T91" fmla="*/ 298 h 723"/>
                <a:gd name="T92" fmla="*/ 45 w 726"/>
                <a:gd name="T93" fmla="*/ 283 h 723"/>
                <a:gd name="T94" fmla="*/ 67 w 726"/>
                <a:gd name="T95" fmla="*/ 275 h 723"/>
                <a:gd name="T96" fmla="*/ 91 w 726"/>
                <a:gd name="T97" fmla="*/ 271 h 723"/>
                <a:gd name="T98" fmla="*/ 272 w 726"/>
                <a:gd name="T99" fmla="*/ 271 h 723"/>
                <a:gd name="T100" fmla="*/ 272 w 726"/>
                <a:gd name="T101" fmla="*/ 90 h 723"/>
                <a:gd name="T102" fmla="*/ 276 w 726"/>
                <a:gd name="T103" fmla="*/ 66 h 723"/>
                <a:gd name="T104" fmla="*/ 285 w 726"/>
                <a:gd name="T105" fmla="*/ 44 h 723"/>
                <a:gd name="T106" fmla="*/ 299 w 726"/>
                <a:gd name="T107" fmla="*/ 26 h 723"/>
                <a:gd name="T108" fmla="*/ 317 w 726"/>
                <a:gd name="T109" fmla="*/ 12 h 723"/>
                <a:gd name="T110" fmla="*/ 339 w 726"/>
                <a:gd name="T111" fmla="*/ 3 h 723"/>
                <a:gd name="T112" fmla="*/ 363 w 726"/>
                <a:gd name="T113" fmla="*/ 0 h 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26" h="723">
                  <a:moveTo>
                    <a:pt x="363" y="0"/>
                  </a:moveTo>
                  <a:lnTo>
                    <a:pt x="387" y="3"/>
                  </a:lnTo>
                  <a:lnTo>
                    <a:pt x="409" y="12"/>
                  </a:lnTo>
                  <a:lnTo>
                    <a:pt x="427" y="26"/>
                  </a:lnTo>
                  <a:lnTo>
                    <a:pt x="442" y="44"/>
                  </a:lnTo>
                  <a:lnTo>
                    <a:pt x="450" y="66"/>
                  </a:lnTo>
                  <a:lnTo>
                    <a:pt x="453" y="90"/>
                  </a:lnTo>
                  <a:lnTo>
                    <a:pt x="453" y="271"/>
                  </a:lnTo>
                  <a:lnTo>
                    <a:pt x="635" y="271"/>
                  </a:lnTo>
                  <a:lnTo>
                    <a:pt x="660" y="275"/>
                  </a:lnTo>
                  <a:lnTo>
                    <a:pt x="681" y="283"/>
                  </a:lnTo>
                  <a:lnTo>
                    <a:pt x="699" y="298"/>
                  </a:lnTo>
                  <a:lnTo>
                    <a:pt x="714" y="316"/>
                  </a:lnTo>
                  <a:lnTo>
                    <a:pt x="722" y="337"/>
                  </a:lnTo>
                  <a:lnTo>
                    <a:pt x="726" y="362"/>
                  </a:lnTo>
                  <a:lnTo>
                    <a:pt x="722" y="385"/>
                  </a:lnTo>
                  <a:lnTo>
                    <a:pt x="714" y="407"/>
                  </a:lnTo>
                  <a:lnTo>
                    <a:pt x="699" y="425"/>
                  </a:lnTo>
                  <a:lnTo>
                    <a:pt x="681" y="439"/>
                  </a:lnTo>
                  <a:lnTo>
                    <a:pt x="660" y="449"/>
                  </a:lnTo>
                  <a:lnTo>
                    <a:pt x="635" y="452"/>
                  </a:lnTo>
                  <a:lnTo>
                    <a:pt x="453" y="452"/>
                  </a:lnTo>
                  <a:lnTo>
                    <a:pt x="453" y="633"/>
                  </a:lnTo>
                  <a:lnTo>
                    <a:pt x="450" y="656"/>
                  </a:lnTo>
                  <a:lnTo>
                    <a:pt x="442" y="679"/>
                  </a:lnTo>
                  <a:lnTo>
                    <a:pt x="427" y="697"/>
                  </a:lnTo>
                  <a:lnTo>
                    <a:pt x="409" y="710"/>
                  </a:lnTo>
                  <a:lnTo>
                    <a:pt x="387" y="720"/>
                  </a:lnTo>
                  <a:lnTo>
                    <a:pt x="363" y="723"/>
                  </a:lnTo>
                  <a:lnTo>
                    <a:pt x="339" y="720"/>
                  </a:lnTo>
                  <a:lnTo>
                    <a:pt x="317" y="710"/>
                  </a:lnTo>
                  <a:lnTo>
                    <a:pt x="299" y="697"/>
                  </a:lnTo>
                  <a:lnTo>
                    <a:pt x="285" y="679"/>
                  </a:lnTo>
                  <a:lnTo>
                    <a:pt x="276" y="656"/>
                  </a:lnTo>
                  <a:lnTo>
                    <a:pt x="272" y="633"/>
                  </a:lnTo>
                  <a:lnTo>
                    <a:pt x="272" y="452"/>
                  </a:lnTo>
                  <a:lnTo>
                    <a:pt x="91" y="452"/>
                  </a:lnTo>
                  <a:lnTo>
                    <a:pt x="67" y="449"/>
                  </a:lnTo>
                  <a:lnTo>
                    <a:pt x="45" y="439"/>
                  </a:lnTo>
                  <a:lnTo>
                    <a:pt x="27" y="425"/>
                  </a:lnTo>
                  <a:lnTo>
                    <a:pt x="13" y="407"/>
                  </a:lnTo>
                  <a:lnTo>
                    <a:pt x="3" y="385"/>
                  </a:lnTo>
                  <a:lnTo>
                    <a:pt x="0" y="362"/>
                  </a:lnTo>
                  <a:lnTo>
                    <a:pt x="3" y="337"/>
                  </a:lnTo>
                  <a:lnTo>
                    <a:pt x="13" y="316"/>
                  </a:lnTo>
                  <a:lnTo>
                    <a:pt x="27" y="298"/>
                  </a:lnTo>
                  <a:lnTo>
                    <a:pt x="45" y="283"/>
                  </a:lnTo>
                  <a:lnTo>
                    <a:pt x="67" y="275"/>
                  </a:lnTo>
                  <a:lnTo>
                    <a:pt x="91" y="271"/>
                  </a:lnTo>
                  <a:lnTo>
                    <a:pt x="272" y="271"/>
                  </a:lnTo>
                  <a:lnTo>
                    <a:pt x="272" y="90"/>
                  </a:lnTo>
                  <a:lnTo>
                    <a:pt x="276" y="66"/>
                  </a:lnTo>
                  <a:lnTo>
                    <a:pt x="285" y="44"/>
                  </a:lnTo>
                  <a:lnTo>
                    <a:pt x="299" y="26"/>
                  </a:lnTo>
                  <a:lnTo>
                    <a:pt x="317" y="12"/>
                  </a:lnTo>
                  <a:lnTo>
                    <a:pt x="339" y="3"/>
                  </a:lnTo>
                  <a:lnTo>
                    <a:pt x="36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false" compatLnSpc="true"/>
            <a:lstStyle/>
            <a:p>
              <a:endParaRPr lang="en-US" sz="2800">
                <a:cs typeface="+mn-ea"/>
                <a:sym typeface="+mn-lt"/>
              </a:endParaRPr>
            </a:p>
          </p:txBody>
        </p:sp>
      </p:grpSp>
      <p:pic>
        <p:nvPicPr>
          <p:cNvPr id="9" name="图片 8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1464310" y="1120140"/>
            <a:ext cx="7800975" cy="17145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1464310" y="3578225"/>
            <a:ext cx="6353175" cy="1295400"/>
          </a:xfrm>
          <a:prstGeom prst="rect">
            <a:avLst/>
          </a:prstGeom>
        </p:spPr>
      </p:pic>
      <p:sp>
        <p:nvSpPr>
          <p:cNvPr id="7" name="文本框 6"/>
          <p:cNvSpPr txBox="true"/>
          <p:nvPr/>
        </p:nvSpPr>
        <p:spPr>
          <a:xfrm>
            <a:off x="8013700" y="4041775"/>
            <a:ext cx="3434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list</a:t>
            </a:r>
            <a:r>
              <a:rPr lang="zh-CN" altLang="en-US">
                <a:ea typeface="宋体" charset="0"/>
              </a:rPr>
              <a:t>操作则只在存储的包名中匹配</a:t>
            </a:r>
            <a:endParaRPr lang="zh-CN" altLang="en-US">
              <a:ea typeface="宋体" charset="0"/>
            </a:endParaRPr>
          </a:p>
        </p:txBody>
      </p:sp>
    </p:spTree>
  </p:cSld>
  <p:clrMapOvr>
    <a:masterClrMapping/>
  </p:clrMapOvr>
  <p:transition spd="slow" advTm="0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 flipH="true">
            <a:off x="318135" y="208915"/>
            <a:ext cx="11612245" cy="64611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 useBgFill="1">
        <p:nvSpPr>
          <p:cNvPr id="3" name="椭圆 2"/>
          <p:cNvSpPr/>
          <p:nvPr/>
        </p:nvSpPr>
        <p:spPr>
          <a:xfrm>
            <a:off x="876300" y="891839"/>
            <a:ext cx="228600" cy="228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>
              <a:cs typeface="+mn-ea"/>
              <a:sym typeface="+mn-lt"/>
            </a:endParaRPr>
          </a:p>
        </p:txBody>
      </p:sp>
      <p:sp useBgFill="1">
        <p:nvSpPr>
          <p:cNvPr id="4" name="椭圆 3"/>
          <p:cNvSpPr/>
          <p:nvPr/>
        </p:nvSpPr>
        <p:spPr>
          <a:xfrm>
            <a:off x="11087100" y="891839"/>
            <a:ext cx="228600" cy="228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>
              <a:cs typeface="+mn-ea"/>
              <a:sym typeface="+mn-lt"/>
            </a:endParaRPr>
          </a:p>
        </p:txBody>
      </p:sp>
      <p:sp useBgFill="1">
        <p:nvSpPr>
          <p:cNvPr id="6" name="椭圆 5"/>
          <p:cNvSpPr/>
          <p:nvPr/>
        </p:nvSpPr>
        <p:spPr>
          <a:xfrm>
            <a:off x="11087100" y="5737561"/>
            <a:ext cx="228600" cy="228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>
              <a:cs typeface="+mn-ea"/>
              <a:sym typeface="+mn-lt"/>
            </a:endParaRPr>
          </a:p>
        </p:txBody>
      </p:sp>
      <p:grpSp>
        <p:nvGrpSpPr>
          <p:cNvPr id="40" name="Group 37"/>
          <p:cNvGrpSpPr/>
          <p:nvPr/>
        </p:nvGrpSpPr>
        <p:grpSpPr>
          <a:xfrm>
            <a:off x="7380429" y="3055164"/>
            <a:ext cx="524459" cy="522960"/>
            <a:chOff x="1603375" y="1916113"/>
            <a:chExt cx="557213" cy="555625"/>
          </a:xfrm>
          <a:solidFill>
            <a:schemeClr val="bg1"/>
          </a:solidFill>
        </p:grpSpPr>
        <p:sp>
          <p:nvSpPr>
            <p:cNvPr id="41" name="Freeform 74"/>
            <p:cNvSpPr>
              <a:spLocks noEditPoints="true"/>
            </p:cNvSpPr>
            <p:nvPr/>
          </p:nvSpPr>
          <p:spPr bwMode="auto">
            <a:xfrm>
              <a:off x="1603375" y="1916113"/>
              <a:ext cx="557213" cy="555625"/>
            </a:xfrm>
            <a:custGeom>
              <a:avLst/>
              <a:gdLst>
                <a:gd name="T0" fmla="*/ 190 w 3510"/>
                <a:gd name="T1" fmla="*/ 3035 h 3500"/>
                <a:gd name="T2" fmla="*/ 203 w 3510"/>
                <a:gd name="T3" fmla="*/ 3200 h 3500"/>
                <a:gd name="T4" fmla="*/ 333 w 3510"/>
                <a:gd name="T5" fmla="*/ 3310 h 3500"/>
                <a:gd name="T6" fmla="*/ 497 w 3510"/>
                <a:gd name="T7" fmla="*/ 3297 h 3500"/>
                <a:gd name="T8" fmla="*/ 905 w 3510"/>
                <a:gd name="T9" fmla="*/ 2290 h 3500"/>
                <a:gd name="T10" fmla="*/ 2237 w 3510"/>
                <a:gd name="T11" fmla="*/ 180 h 3500"/>
                <a:gd name="T12" fmla="*/ 1892 w 3510"/>
                <a:gd name="T13" fmla="*/ 235 h 3500"/>
                <a:gd name="T14" fmla="*/ 1576 w 3510"/>
                <a:gd name="T15" fmla="*/ 401 h 3500"/>
                <a:gd name="T16" fmla="*/ 1319 w 3510"/>
                <a:gd name="T17" fmla="*/ 678 h 3500"/>
                <a:gd name="T18" fmla="*/ 1174 w 3510"/>
                <a:gd name="T19" fmla="*/ 1016 h 3500"/>
                <a:gd name="T20" fmla="*/ 1150 w 3510"/>
                <a:gd name="T21" fmla="*/ 1379 h 3500"/>
                <a:gd name="T22" fmla="*/ 1247 w 3510"/>
                <a:gd name="T23" fmla="*/ 1731 h 3500"/>
                <a:gd name="T24" fmla="*/ 1465 w 3510"/>
                <a:gd name="T25" fmla="*/ 2040 h 3500"/>
                <a:gd name="T26" fmla="*/ 1774 w 3510"/>
                <a:gd name="T27" fmla="*/ 2257 h 3500"/>
                <a:gd name="T28" fmla="*/ 2127 w 3510"/>
                <a:gd name="T29" fmla="*/ 2353 h 3500"/>
                <a:gd name="T30" fmla="*/ 2491 w 3510"/>
                <a:gd name="T31" fmla="*/ 2329 h 3500"/>
                <a:gd name="T32" fmla="*/ 2830 w 3510"/>
                <a:gd name="T33" fmla="*/ 2185 h 3500"/>
                <a:gd name="T34" fmla="*/ 3111 w 3510"/>
                <a:gd name="T35" fmla="*/ 1923 h 3500"/>
                <a:gd name="T36" fmla="*/ 3280 w 3510"/>
                <a:gd name="T37" fmla="*/ 1593 h 3500"/>
                <a:gd name="T38" fmla="*/ 3329 w 3510"/>
                <a:gd name="T39" fmla="*/ 1232 h 3500"/>
                <a:gd name="T40" fmla="*/ 3257 w 3510"/>
                <a:gd name="T41" fmla="*/ 876 h 3500"/>
                <a:gd name="T42" fmla="*/ 3063 w 3510"/>
                <a:gd name="T43" fmla="*/ 556 h 3500"/>
                <a:gd name="T44" fmla="*/ 2777 w 3510"/>
                <a:gd name="T45" fmla="*/ 321 h 3500"/>
                <a:gd name="T46" fmla="*/ 2446 w 3510"/>
                <a:gd name="T47" fmla="*/ 200 h 3500"/>
                <a:gd name="T48" fmla="*/ 2319 w 3510"/>
                <a:gd name="T49" fmla="*/ 2 h 3500"/>
                <a:gd name="T50" fmla="*/ 2717 w 3510"/>
                <a:gd name="T51" fmla="*/ 93 h 3500"/>
                <a:gd name="T52" fmla="*/ 3074 w 3510"/>
                <a:gd name="T53" fmla="*/ 312 h 3500"/>
                <a:gd name="T54" fmla="*/ 3344 w 3510"/>
                <a:gd name="T55" fmla="*/ 642 h 3500"/>
                <a:gd name="T56" fmla="*/ 3487 w 3510"/>
                <a:gd name="T57" fmla="*/ 1027 h 3500"/>
                <a:gd name="T58" fmla="*/ 3508 w 3510"/>
                <a:gd name="T59" fmla="*/ 1350 h 3500"/>
                <a:gd name="T60" fmla="*/ 3416 w 3510"/>
                <a:gd name="T61" fmla="*/ 1748 h 3500"/>
                <a:gd name="T62" fmla="*/ 3197 w 3510"/>
                <a:gd name="T63" fmla="*/ 2104 h 3500"/>
                <a:gd name="T64" fmla="*/ 2867 w 3510"/>
                <a:gd name="T65" fmla="*/ 2374 h 3500"/>
                <a:gd name="T66" fmla="*/ 2480 w 3510"/>
                <a:gd name="T67" fmla="*/ 2516 h 3500"/>
                <a:gd name="T68" fmla="*/ 2075 w 3510"/>
                <a:gd name="T69" fmla="*/ 2528 h 3500"/>
                <a:gd name="T70" fmla="*/ 1684 w 3510"/>
                <a:gd name="T71" fmla="*/ 2413 h 3500"/>
                <a:gd name="T72" fmla="*/ 1251 w 3510"/>
                <a:gd name="T73" fmla="*/ 2380 h 3500"/>
                <a:gd name="T74" fmla="*/ 1432 w 3510"/>
                <a:gd name="T75" fmla="*/ 2608 h 3500"/>
                <a:gd name="T76" fmla="*/ 647 w 3510"/>
                <a:gd name="T77" fmla="*/ 3414 h 3500"/>
                <a:gd name="T78" fmla="*/ 442 w 3510"/>
                <a:gd name="T79" fmla="*/ 3498 h 3500"/>
                <a:gd name="T80" fmla="*/ 229 w 3510"/>
                <a:gd name="T81" fmla="*/ 3462 h 3500"/>
                <a:gd name="T82" fmla="*/ 60 w 3510"/>
                <a:gd name="T83" fmla="*/ 3311 h 3500"/>
                <a:gd name="T84" fmla="*/ 0 w 3510"/>
                <a:gd name="T85" fmla="*/ 3102 h 3500"/>
                <a:gd name="T86" fmla="*/ 38 w 3510"/>
                <a:gd name="T87" fmla="*/ 2932 h 3500"/>
                <a:gd name="T88" fmla="*/ 857 w 3510"/>
                <a:gd name="T89" fmla="*/ 2085 h 3500"/>
                <a:gd name="T90" fmla="*/ 952 w 3510"/>
                <a:gd name="T91" fmla="*/ 2085 h 3500"/>
                <a:gd name="T92" fmla="*/ 1172 w 3510"/>
                <a:gd name="T93" fmla="*/ 1965 h 3500"/>
                <a:gd name="T94" fmla="*/ 1005 w 3510"/>
                <a:gd name="T95" fmla="*/ 1590 h 3500"/>
                <a:gd name="T96" fmla="*/ 967 w 3510"/>
                <a:gd name="T97" fmla="*/ 1187 h 3500"/>
                <a:gd name="T98" fmla="*/ 1057 w 3510"/>
                <a:gd name="T99" fmla="*/ 790 h 3500"/>
                <a:gd name="T100" fmla="*/ 1277 w 3510"/>
                <a:gd name="T101" fmla="*/ 435 h 3500"/>
                <a:gd name="T102" fmla="*/ 1608 w 3510"/>
                <a:gd name="T103" fmla="*/ 165 h 3500"/>
                <a:gd name="T104" fmla="*/ 1993 w 3510"/>
                <a:gd name="T105" fmla="*/ 23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510" h="3500">
                  <a:moveTo>
                    <a:pt x="649" y="2545"/>
                  </a:moveTo>
                  <a:lnTo>
                    <a:pt x="245" y="2947"/>
                  </a:lnTo>
                  <a:lnTo>
                    <a:pt x="221" y="2975"/>
                  </a:lnTo>
                  <a:lnTo>
                    <a:pt x="203" y="3005"/>
                  </a:lnTo>
                  <a:lnTo>
                    <a:pt x="190" y="3035"/>
                  </a:lnTo>
                  <a:lnTo>
                    <a:pt x="183" y="3068"/>
                  </a:lnTo>
                  <a:lnTo>
                    <a:pt x="181" y="3102"/>
                  </a:lnTo>
                  <a:lnTo>
                    <a:pt x="183" y="3135"/>
                  </a:lnTo>
                  <a:lnTo>
                    <a:pt x="190" y="3168"/>
                  </a:lnTo>
                  <a:lnTo>
                    <a:pt x="203" y="3200"/>
                  </a:lnTo>
                  <a:lnTo>
                    <a:pt x="221" y="3230"/>
                  </a:lnTo>
                  <a:lnTo>
                    <a:pt x="245" y="3256"/>
                  </a:lnTo>
                  <a:lnTo>
                    <a:pt x="271" y="3279"/>
                  </a:lnTo>
                  <a:lnTo>
                    <a:pt x="301" y="3297"/>
                  </a:lnTo>
                  <a:lnTo>
                    <a:pt x="333" y="3310"/>
                  </a:lnTo>
                  <a:lnTo>
                    <a:pt x="366" y="3318"/>
                  </a:lnTo>
                  <a:lnTo>
                    <a:pt x="399" y="3320"/>
                  </a:lnTo>
                  <a:lnTo>
                    <a:pt x="433" y="3318"/>
                  </a:lnTo>
                  <a:lnTo>
                    <a:pt x="466" y="3310"/>
                  </a:lnTo>
                  <a:lnTo>
                    <a:pt x="497" y="3297"/>
                  </a:lnTo>
                  <a:lnTo>
                    <a:pt x="527" y="3279"/>
                  </a:lnTo>
                  <a:lnTo>
                    <a:pt x="553" y="3256"/>
                  </a:lnTo>
                  <a:lnTo>
                    <a:pt x="957" y="2853"/>
                  </a:lnTo>
                  <a:lnTo>
                    <a:pt x="649" y="2545"/>
                  </a:lnTo>
                  <a:close/>
                  <a:moveTo>
                    <a:pt x="905" y="2290"/>
                  </a:moveTo>
                  <a:lnTo>
                    <a:pt x="776" y="2417"/>
                  </a:lnTo>
                  <a:lnTo>
                    <a:pt x="1086" y="2726"/>
                  </a:lnTo>
                  <a:lnTo>
                    <a:pt x="1214" y="2597"/>
                  </a:lnTo>
                  <a:lnTo>
                    <a:pt x="905" y="2290"/>
                  </a:lnTo>
                  <a:close/>
                  <a:moveTo>
                    <a:pt x="2237" y="180"/>
                  </a:moveTo>
                  <a:lnTo>
                    <a:pt x="2167" y="182"/>
                  </a:lnTo>
                  <a:lnTo>
                    <a:pt x="2097" y="189"/>
                  </a:lnTo>
                  <a:lnTo>
                    <a:pt x="2028" y="200"/>
                  </a:lnTo>
                  <a:lnTo>
                    <a:pt x="1959" y="215"/>
                  </a:lnTo>
                  <a:lnTo>
                    <a:pt x="1892" y="235"/>
                  </a:lnTo>
                  <a:lnTo>
                    <a:pt x="1825" y="260"/>
                  </a:lnTo>
                  <a:lnTo>
                    <a:pt x="1760" y="288"/>
                  </a:lnTo>
                  <a:lnTo>
                    <a:pt x="1698" y="321"/>
                  </a:lnTo>
                  <a:lnTo>
                    <a:pt x="1636" y="360"/>
                  </a:lnTo>
                  <a:lnTo>
                    <a:pt x="1576" y="401"/>
                  </a:lnTo>
                  <a:lnTo>
                    <a:pt x="1519" y="448"/>
                  </a:lnTo>
                  <a:lnTo>
                    <a:pt x="1465" y="498"/>
                  </a:lnTo>
                  <a:lnTo>
                    <a:pt x="1411" y="556"/>
                  </a:lnTo>
                  <a:lnTo>
                    <a:pt x="1363" y="615"/>
                  </a:lnTo>
                  <a:lnTo>
                    <a:pt x="1319" y="678"/>
                  </a:lnTo>
                  <a:lnTo>
                    <a:pt x="1281" y="741"/>
                  </a:lnTo>
                  <a:lnTo>
                    <a:pt x="1247" y="808"/>
                  </a:lnTo>
                  <a:lnTo>
                    <a:pt x="1218" y="876"/>
                  </a:lnTo>
                  <a:lnTo>
                    <a:pt x="1193" y="946"/>
                  </a:lnTo>
                  <a:lnTo>
                    <a:pt x="1174" y="1016"/>
                  </a:lnTo>
                  <a:lnTo>
                    <a:pt x="1159" y="1088"/>
                  </a:lnTo>
                  <a:lnTo>
                    <a:pt x="1150" y="1160"/>
                  </a:lnTo>
                  <a:lnTo>
                    <a:pt x="1146" y="1232"/>
                  </a:lnTo>
                  <a:lnTo>
                    <a:pt x="1146" y="1306"/>
                  </a:lnTo>
                  <a:lnTo>
                    <a:pt x="1150" y="1379"/>
                  </a:lnTo>
                  <a:lnTo>
                    <a:pt x="1159" y="1451"/>
                  </a:lnTo>
                  <a:lnTo>
                    <a:pt x="1174" y="1522"/>
                  </a:lnTo>
                  <a:lnTo>
                    <a:pt x="1193" y="1593"/>
                  </a:lnTo>
                  <a:lnTo>
                    <a:pt x="1218" y="1662"/>
                  </a:lnTo>
                  <a:lnTo>
                    <a:pt x="1247" y="1731"/>
                  </a:lnTo>
                  <a:lnTo>
                    <a:pt x="1281" y="1797"/>
                  </a:lnTo>
                  <a:lnTo>
                    <a:pt x="1319" y="1861"/>
                  </a:lnTo>
                  <a:lnTo>
                    <a:pt x="1363" y="1923"/>
                  </a:lnTo>
                  <a:lnTo>
                    <a:pt x="1411" y="1983"/>
                  </a:lnTo>
                  <a:lnTo>
                    <a:pt x="1465" y="2040"/>
                  </a:lnTo>
                  <a:lnTo>
                    <a:pt x="1521" y="2093"/>
                  </a:lnTo>
                  <a:lnTo>
                    <a:pt x="1582" y="2141"/>
                  </a:lnTo>
                  <a:lnTo>
                    <a:pt x="1643" y="2185"/>
                  </a:lnTo>
                  <a:lnTo>
                    <a:pt x="1708" y="2223"/>
                  </a:lnTo>
                  <a:lnTo>
                    <a:pt x="1774" y="2257"/>
                  </a:lnTo>
                  <a:lnTo>
                    <a:pt x="1843" y="2286"/>
                  </a:lnTo>
                  <a:lnTo>
                    <a:pt x="1912" y="2310"/>
                  </a:lnTo>
                  <a:lnTo>
                    <a:pt x="1984" y="2329"/>
                  </a:lnTo>
                  <a:lnTo>
                    <a:pt x="2055" y="2344"/>
                  </a:lnTo>
                  <a:lnTo>
                    <a:pt x="2127" y="2353"/>
                  </a:lnTo>
                  <a:lnTo>
                    <a:pt x="2201" y="2358"/>
                  </a:lnTo>
                  <a:lnTo>
                    <a:pt x="2274" y="2358"/>
                  </a:lnTo>
                  <a:lnTo>
                    <a:pt x="2346" y="2353"/>
                  </a:lnTo>
                  <a:lnTo>
                    <a:pt x="2419" y="2344"/>
                  </a:lnTo>
                  <a:lnTo>
                    <a:pt x="2491" y="2329"/>
                  </a:lnTo>
                  <a:lnTo>
                    <a:pt x="2561" y="2310"/>
                  </a:lnTo>
                  <a:lnTo>
                    <a:pt x="2631" y="2286"/>
                  </a:lnTo>
                  <a:lnTo>
                    <a:pt x="2700" y="2257"/>
                  </a:lnTo>
                  <a:lnTo>
                    <a:pt x="2767" y="2223"/>
                  </a:lnTo>
                  <a:lnTo>
                    <a:pt x="2830" y="2185"/>
                  </a:lnTo>
                  <a:lnTo>
                    <a:pt x="2893" y="2141"/>
                  </a:lnTo>
                  <a:lnTo>
                    <a:pt x="2953" y="2093"/>
                  </a:lnTo>
                  <a:lnTo>
                    <a:pt x="3010" y="2040"/>
                  </a:lnTo>
                  <a:lnTo>
                    <a:pt x="3063" y="1983"/>
                  </a:lnTo>
                  <a:lnTo>
                    <a:pt x="3111" y="1923"/>
                  </a:lnTo>
                  <a:lnTo>
                    <a:pt x="3155" y="1861"/>
                  </a:lnTo>
                  <a:lnTo>
                    <a:pt x="3193" y="1797"/>
                  </a:lnTo>
                  <a:lnTo>
                    <a:pt x="3227" y="1731"/>
                  </a:lnTo>
                  <a:lnTo>
                    <a:pt x="3257" y="1662"/>
                  </a:lnTo>
                  <a:lnTo>
                    <a:pt x="3280" y="1593"/>
                  </a:lnTo>
                  <a:lnTo>
                    <a:pt x="3299" y="1522"/>
                  </a:lnTo>
                  <a:lnTo>
                    <a:pt x="3314" y="1451"/>
                  </a:lnTo>
                  <a:lnTo>
                    <a:pt x="3324" y="1379"/>
                  </a:lnTo>
                  <a:lnTo>
                    <a:pt x="3329" y="1306"/>
                  </a:lnTo>
                  <a:lnTo>
                    <a:pt x="3329" y="1232"/>
                  </a:lnTo>
                  <a:lnTo>
                    <a:pt x="3324" y="1160"/>
                  </a:lnTo>
                  <a:lnTo>
                    <a:pt x="3314" y="1088"/>
                  </a:lnTo>
                  <a:lnTo>
                    <a:pt x="3299" y="1016"/>
                  </a:lnTo>
                  <a:lnTo>
                    <a:pt x="3280" y="946"/>
                  </a:lnTo>
                  <a:lnTo>
                    <a:pt x="3257" y="876"/>
                  </a:lnTo>
                  <a:lnTo>
                    <a:pt x="3227" y="808"/>
                  </a:lnTo>
                  <a:lnTo>
                    <a:pt x="3193" y="741"/>
                  </a:lnTo>
                  <a:lnTo>
                    <a:pt x="3155" y="678"/>
                  </a:lnTo>
                  <a:lnTo>
                    <a:pt x="3111" y="615"/>
                  </a:lnTo>
                  <a:lnTo>
                    <a:pt x="3063" y="556"/>
                  </a:lnTo>
                  <a:lnTo>
                    <a:pt x="3010" y="498"/>
                  </a:lnTo>
                  <a:lnTo>
                    <a:pt x="2955" y="448"/>
                  </a:lnTo>
                  <a:lnTo>
                    <a:pt x="2898" y="401"/>
                  </a:lnTo>
                  <a:lnTo>
                    <a:pt x="2839" y="360"/>
                  </a:lnTo>
                  <a:lnTo>
                    <a:pt x="2777" y="321"/>
                  </a:lnTo>
                  <a:lnTo>
                    <a:pt x="2713" y="288"/>
                  </a:lnTo>
                  <a:lnTo>
                    <a:pt x="2648" y="260"/>
                  </a:lnTo>
                  <a:lnTo>
                    <a:pt x="2583" y="235"/>
                  </a:lnTo>
                  <a:lnTo>
                    <a:pt x="2514" y="215"/>
                  </a:lnTo>
                  <a:lnTo>
                    <a:pt x="2446" y="200"/>
                  </a:lnTo>
                  <a:lnTo>
                    <a:pt x="2376" y="189"/>
                  </a:lnTo>
                  <a:lnTo>
                    <a:pt x="2307" y="182"/>
                  </a:lnTo>
                  <a:lnTo>
                    <a:pt x="2237" y="180"/>
                  </a:lnTo>
                  <a:close/>
                  <a:moveTo>
                    <a:pt x="2237" y="0"/>
                  </a:moveTo>
                  <a:lnTo>
                    <a:pt x="2319" y="2"/>
                  </a:lnTo>
                  <a:lnTo>
                    <a:pt x="2400" y="11"/>
                  </a:lnTo>
                  <a:lnTo>
                    <a:pt x="2480" y="23"/>
                  </a:lnTo>
                  <a:lnTo>
                    <a:pt x="2560" y="41"/>
                  </a:lnTo>
                  <a:lnTo>
                    <a:pt x="2639" y="65"/>
                  </a:lnTo>
                  <a:lnTo>
                    <a:pt x="2717" y="93"/>
                  </a:lnTo>
                  <a:lnTo>
                    <a:pt x="2792" y="126"/>
                  </a:lnTo>
                  <a:lnTo>
                    <a:pt x="2867" y="165"/>
                  </a:lnTo>
                  <a:lnTo>
                    <a:pt x="2938" y="209"/>
                  </a:lnTo>
                  <a:lnTo>
                    <a:pt x="3007" y="258"/>
                  </a:lnTo>
                  <a:lnTo>
                    <a:pt x="3074" y="312"/>
                  </a:lnTo>
                  <a:lnTo>
                    <a:pt x="3138" y="371"/>
                  </a:lnTo>
                  <a:lnTo>
                    <a:pt x="3197" y="435"/>
                  </a:lnTo>
                  <a:lnTo>
                    <a:pt x="3252" y="502"/>
                  </a:lnTo>
                  <a:lnTo>
                    <a:pt x="3300" y="571"/>
                  </a:lnTo>
                  <a:lnTo>
                    <a:pt x="3344" y="642"/>
                  </a:lnTo>
                  <a:lnTo>
                    <a:pt x="3383" y="716"/>
                  </a:lnTo>
                  <a:lnTo>
                    <a:pt x="3416" y="791"/>
                  </a:lnTo>
                  <a:lnTo>
                    <a:pt x="3445" y="869"/>
                  </a:lnTo>
                  <a:lnTo>
                    <a:pt x="3469" y="947"/>
                  </a:lnTo>
                  <a:lnTo>
                    <a:pt x="3487" y="1027"/>
                  </a:lnTo>
                  <a:lnTo>
                    <a:pt x="3499" y="1107"/>
                  </a:lnTo>
                  <a:lnTo>
                    <a:pt x="3508" y="1188"/>
                  </a:lnTo>
                  <a:lnTo>
                    <a:pt x="3510" y="1270"/>
                  </a:lnTo>
                  <a:lnTo>
                    <a:pt x="3510" y="1270"/>
                  </a:lnTo>
                  <a:lnTo>
                    <a:pt x="3508" y="1350"/>
                  </a:lnTo>
                  <a:lnTo>
                    <a:pt x="3499" y="1432"/>
                  </a:lnTo>
                  <a:lnTo>
                    <a:pt x="3487" y="1512"/>
                  </a:lnTo>
                  <a:lnTo>
                    <a:pt x="3469" y="1592"/>
                  </a:lnTo>
                  <a:lnTo>
                    <a:pt x="3445" y="1670"/>
                  </a:lnTo>
                  <a:lnTo>
                    <a:pt x="3416" y="1748"/>
                  </a:lnTo>
                  <a:lnTo>
                    <a:pt x="3383" y="1823"/>
                  </a:lnTo>
                  <a:lnTo>
                    <a:pt x="3344" y="1896"/>
                  </a:lnTo>
                  <a:lnTo>
                    <a:pt x="3300" y="1968"/>
                  </a:lnTo>
                  <a:lnTo>
                    <a:pt x="3252" y="2037"/>
                  </a:lnTo>
                  <a:lnTo>
                    <a:pt x="3197" y="2104"/>
                  </a:lnTo>
                  <a:lnTo>
                    <a:pt x="3138" y="2167"/>
                  </a:lnTo>
                  <a:lnTo>
                    <a:pt x="3074" y="2226"/>
                  </a:lnTo>
                  <a:lnTo>
                    <a:pt x="3007" y="2280"/>
                  </a:lnTo>
                  <a:lnTo>
                    <a:pt x="2938" y="2330"/>
                  </a:lnTo>
                  <a:lnTo>
                    <a:pt x="2867" y="2374"/>
                  </a:lnTo>
                  <a:lnTo>
                    <a:pt x="2792" y="2412"/>
                  </a:lnTo>
                  <a:lnTo>
                    <a:pt x="2717" y="2446"/>
                  </a:lnTo>
                  <a:lnTo>
                    <a:pt x="2639" y="2474"/>
                  </a:lnTo>
                  <a:lnTo>
                    <a:pt x="2560" y="2498"/>
                  </a:lnTo>
                  <a:lnTo>
                    <a:pt x="2480" y="2516"/>
                  </a:lnTo>
                  <a:lnTo>
                    <a:pt x="2400" y="2528"/>
                  </a:lnTo>
                  <a:lnTo>
                    <a:pt x="2319" y="2536"/>
                  </a:lnTo>
                  <a:lnTo>
                    <a:pt x="2237" y="2539"/>
                  </a:lnTo>
                  <a:lnTo>
                    <a:pt x="2156" y="2536"/>
                  </a:lnTo>
                  <a:lnTo>
                    <a:pt x="2075" y="2528"/>
                  </a:lnTo>
                  <a:lnTo>
                    <a:pt x="1994" y="2516"/>
                  </a:lnTo>
                  <a:lnTo>
                    <a:pt x="1915" y="2498"/>
                  </a:lnTo>
                  <a:lnTo>
                    <a:pt x="1837" y="2474"/>
                  </a:lnTo>
                  <a:lnTo>
                    <a:pt x="1759" y="2447"/>
                  </a:lnTo>
                  <a:lnTo>
                    <a:pt x="1684" y="2413"/>
                  </a:lnTo>
                  <a:lnTo>
                    <a:pt x="1610" y="2375"/>
                  </a:lnTo>
                  <a:lnTo>
                    <a:pt x="1538" y="2331"/>
                  </a:lnTo>
                  <a:lnTo>
                    <a:pt x="1469" y="2282"/>
                  </a:lnTo>
                  <a:lnTo>
                    <a:pt x="1403" y="2228"/>
                  </a:lnTo>
                  <a:lnTo>
                    <a:pt x="1251" y="2380"/>
                  </a:lnTo>
                  <a:lnTo>
                    <a:pt x="1405" y="2534"/>
                  </a:lnTo>
                  <a:lnTo>
                    <a:pt x="1419" y="2551"/>
                  </a:lnTo>
                  <a:lnTo>
                    <a:pt x="1427" y="2569"/>
                  </a:lnTo>
                  <a:lnTo>
                    <a:pt x="1432" y="2588"/>
                  </a:lnTo>
                  <a:lnTo>
                    <a:pt x="1432" y="2608"/>
                  </a:lnTo>
                  <a:lnTo>
                    <a:pt x="1427" y="2627"/>
                  </a:lnTo>
                  <a:lnTo>
                    <a:pt x="1419" y="2645"/>
                  </a:lnTo>
                  <a:lnTo>
                    <a:pt x="1405" y="2661"/>
                  </a:lnTo>
                  <a:lnTo>
                    <a:pt x="682" y="3383"/>
                  </a:lnTo>
                  <a:lnTo>
                    <a:pt x="647" y="3414"/>
                  </a:lnTo>
                  <a:lnTo>
                    <a:pt x="609" y="3441"/>
                  </a:lnTo>
                  <a:lnTo>
                    <a:pt x="570" y="3462"/>
                  </a:lnTo>
                  <a:lnTo>
                    <a:pt x="529" y="3479"/>
                  </a:lnTo>
                  <a:lnTo>
                    <a:pt x="486" y="3490"/>
                  </a:lnTo>
                  <a:lnTo>
                    <a:pt x="442" y="3498"/>
                  </a:lnTo>
                  <a:lnTo>
                    <a:pt x="399" y="3500"/>
                  </a:lnTo>
                  <a:lnTo>
                    <a:pt x="355" y="3498"/>
                  </a:lnTo>
                  <a:lnTo>
                    <a:pt x="312" y="3490"/>
                  </a:lnTo>
                  <a:lnTo>
                    <a:pt x="269" y="3479"/>
                  </a:lnTo>
                  <a:lnTo>
                    <a:pt x="229" y="3462"/>
                  </a:lnTo>
                  <a:lnTo>
                    <a:pt x="189" y="3441"/>
                  </a:lnTo>
                  <a:lnTo>
                    <a:pt x="151" y="3414"/>
                  </a:lnTo>
                  <a:lnTo>
                    <a:pt x="117" y="3383"/>
                  </a:lnTo>
                  <a:lnTo>
                    <a:pt x="86" y="3349"/>
                  </a:lnTo>
                  <a:lnTo>
                    <a:pt x="60" y="3311"/>
                  </a:lnTo>
                  <a:lnTo>
                    <a:pt x="38" y="3272"/>
                  </a:lnTo>
                  <a:lnTo>
                    <a:pt x="21" y="3232"/>
                  </a:lnTo>
                  <a:lnTo>
                    <a:pt x="10" y="3189"/>
                  </a:lnTo>
                  <a:lnTo>
                    <a:pt x="2" y="3146"/>
                  </a:lnTo>
                  <a:lnTo>
                    <a:pt x="0" y="3102"/>
                  </a:lnTo>
                  <a:lnTo>
                    <a:pt x="0" y="3102"/>
                  </a:lnTo>
                  <a:lnTo>
                    <a:pt x="2" y="3059"/>
                  </a:lnTo>
                  <a:lnTo>
                    <a:pt x="10" y="3015"/>
                  </a:lnTo>
                  <a:lnTo>
                    <a:pt x="21" y="2973"/>
                  </a:lnTo>
                  <a:lnTo>
                    <a:pt x="38" y="2932"/>
                  </a:lnTo>
                  <a:lnTo>
                    <a:pt x="60" y="2892"/>
                  </a:lnTo>
                  <a:lnTo>
                    <a:pt x="86" y="2855"/>
                  </a:lnTo>
                  <a:lnTo>
                    <a:pt x="117" y="2820"/>
                  </a:lnTo>
                  <a:lnTo>
                    <a:pt x="841" y="2099"/>
                  </a:lnTo>
                  <a:lnTo>
                    <a:pt x="857" y="2085"/>
                  </a:lnTo>
                  <a:lnTo>
                    <a:pt x="875" y="2077"/>
                  </a:lnTo>
                  <a:lnTo>
                    <a:pt x="895" y="2072"/>
                  </a:lnTo>
                  <a:lnTo>
                    <a:pt x="915" y="2072"/>
                  </a:lnTo>
                  <a:lnTo>
                    <a:pt x="934" y="2077"/>
                  </a:lnTo>
                  <a:lnTo>
                    <a:pt x="952" y="2085"/>
                  </a:lnTo>
                  <a:lnTo>
                    <a:pt x="969" y="2099"/>
                  </a:lnTo>
                  <a:lnTo>
                    <a:pt x="1123" y="2253"/>
                  </a:lnTo>
                  <a:lnTo>
                    <a:pt x="1275" y="2101"/>
                  </a:lnTo>
                  <a:lnTo>
                    <a:pt x="1221" y="2035"/>
                  </a:lnTo>
                  <a:lnTo>
                    <a:pt x="1172" y="1965"/>
                  </a:lnTo>
                  <a:lnTo>
                    <a:pt x="1129" y="1894"/>
                  </a:lnTo>
                  <a:lnTo>
                    <a:pt x="1090" y="1821"/>
                  </a:lnTo>
                  <a:lnTo>
                    <a:pt x="1056" y="1745"/>
                  </a:lnTo>
                  <a:lnTo>
                    <a:pt x="1029" y="1668"/>
                  </a:lnTo>
                  <a:lnTo>
                    <a:pt x="1005" y="1590"/>
                  </a:lnTo>
                  <a:lnTo>
                    <a:pt x="987" y="1510"/>
                  </a:lnTo>
                  <a:lnTo>
                    <a:pt x="974" y="1430"/>
                  </a:lnTo>
                  <a:lnTo>
                    <a:pt x="967" y="1349"/>
                  </a:lnTo>
                  <a:lnTo>
                    <a:pt x="964" y="1267"/>
                  </a:lnTo>
                  <a:lnTo>
                    <a:pt x="967" y="1187"/>
                  </a:lnTo>
                  <a:lnTo>
                    <a:pt x="974" y="1106"/>
                  </a:lnTo>
                  <a:lnTo>
                    <a:pt x="988" y="1026"/>
                  </a:lnTo>
                  <a:lnTo>
                    <a:pt x="1006" y="946"/>
                  </a:lnTo>
                  <a:lnTo>
                    <a:pt x="1030" y="868"/>
                  </a:lnTo>
                  <a:lnTo>
                    <a:pt x="1057" y="790"/>
                  </a:lnTo>
                  <a:lnTo>
                    <a:pt x="1091" y="715"/>
                  </a:lnTo>
                  <a:lnTo>
                    <a:pt x="1130" y="642"/>
                  </a:lnTo>
                  <a:lnTo>
                    <a:pt x="1174" y="570"/>
                  </a:lnTo>
                  <a:lnTo>
                    <a:pt x="1223" y="501"/>
                  </a:lnTo>
                  <a:lnTo>
                    <a:pt x="1277" y="435"/>
                  </a:lnTo>
                  <a:lnTo>
                    <a:pt x="1337" y="371"/>
                  </a:lnTo>
                  <a:lnTo>
                    <a:pt x="1400" y="312"/>
                  </a:lnTo>
                  <a:lnTo>
                    <a:pt x="1467" y="258"/>
                  </a:lnTo>
                  <a:lnTo>
                    <a:pt x="1536" y="209"/>
                  </a:lnTo>
                  <a:lnTo>
                    <a:pt x="1608" y="165"/>
                  </a:lnTo>
                  <a:lnTo>
                    <a:pt x="1682" y="126"/>
                  </a:lnTo>
                  <a:lnTo>
                    <a:pt x="1757" y="93"/>
                  </a:lnTo>
                  <a:lnTo>
                    <a:pt x="1835" y="65"/>
                  </a:lnTo>
                  <a:lnTo>
                    <a:pt x="1913" y="41"/>
                  </a:lnTo>
                  <a:lnTo>
                    <a:pt x="1993" y="23"/>
                  </a:lnTo>
                  <a:lnTo>
                    <a:pt x="2074" y="11"/>
                  </a:lnTo>
                  <a:lnTo>
                    <a:pt x="2156" y="2"/>
                  </a:lnTo>
                  <a:lnTo>
                    <a:pt x="22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false" compatLnSpc="true"/>
            <a:lstStyle/>
            <a:p>
              <a:endParaRPr lang="en-US" sz="2800">
                <a:cs typeface="+mn-ea"/>
                <a:sym typeface="+mn-lt"/>
              </a:endParaRPr>
            </a:p>
          </p:txBody>
        </p:sp>
        <p:sp>
          <p:nvSpPr>
            <p:cNvPr id="42" name="Freeform 75"/>
            <p:cNvSpPr>
              <a:spLocks noEditPoints="true"/>
            </p:cNvSpPr>
            <p:nvPr/>
          </p:nvSpPr>
          <p:spPr bwMode="auto">
            <a:xfrm>
              <a:off x="1819275" y="1978026"/>
              <a:ext cx="279400" cy="279400"/>
            </a:xfrm>
            <a:custGeom>
              <a:avLst/>
              <a:gdLst>
                <a:gd name="T0" fmla="*/ 760 w 1765"/>
                <a:gd name="T1" fmla="*/ 191 h 1760"/>
                <a:gd name="T2" fmla="*/ 586 w 1765"/>
                <a:gd name="T3" fmla="*/ 246 h 1760"/>
                <a:gd name="T4" fmla="*/ 432 w 1765"/>
                <a:gd name="T5" fmla="*/ 344 h 1760"/>
                <a:gd name="T6" fmla="*/ 306 w 1765"/>
                <a:gd name="T7" fmla="*/ 480 h 1760"/>
                <a:gd name="T8" fmla="*/ 222 w 1765"/>
                <a:gd name="T9" fmla="*/ 641 h 1760"/>
                <a:gd name="T10" fmla="*/ 183 w 1765"/>
                <a:gd name="T11" fmla="*/ 819 h 1760"/>
                <a:gd name="T12" fmla="*/ 192 w 1765"/>
                <a:gd name="T13" fmla="*/ 1003 h 1760"/>
                <a:gd name="T14" fmla="*/ 246 w 1765"/>
                <a:gd name="T15" fmla="*/ 1175 h 1760"/>
                <a:gd name="T16" fmla="*/ 344 w 1765"/>
                <a:gd name="T17" fmla="*/ 1329 h 1760"/>
                <a:gd name="T18" fmla="*/ 481 w 1765"/>
                <a:gd name="T19" fmla="*/ 1454 h 1760"/>
                <a:gd name="T20" fmla="*/ 641 w 1765"/>
                <a:gd name="T21" fmla="*/ 1538 h 1760"/>
                <a:gd name="T22" fmla="*/ 820 w 1765"/>
                <a:gd name="T23" fmla="*/ 1577 h 1760"/>
                <a:gd name="T24" fmla="*/ 1005 w 1765"/>
                <a:gd name="T25" fmla="*/ 1569 h 1760"/>
                <a:gd name="T26" fmla="*/ 1179 w 1765"/>
                <a:gd name="T27" fmla="*/ 1515 h 1760"/>
                <a:gd name="T28" fmla="*/ 1333 w 1765"/>
                <a:gd name="T29" fmla="*/ 1417 h 1760"/>
                <a:gd name="T30" fmla="*/ 1457 w 1765"/>
                <a:gd name="T31" fmla="*/ 1280 h 1760"/>
                <a:gd name="T32" fmla="*/ 1541 w 1765"/>
                <a:gd name="T33" fmla="*/ 1120 h 1760"/>
                <a:gd name="T34" fmla="*/ 1581 w 1765"/>
                <a:gd name="T35" fmla="*/ 942 h 1760"/>
                <a:gd name="T36" fmla="*/ 1573 w 1765"/>
                <a:gd name="T37" fmla="*/ 758 h 1760"/>
                <a:gd name="T38" fmla="*/ 1518 w 1765"/>
                <a:gd name="T39" fmla="*/ 585 h 1760"/>
                <a:gd name="T40" fmla="*/ 1420 w 1765"/>
                <a:gd name="T41" fmla="*/ 431 h 1760"/>
                <a:gd name="T42" fmla="*/ 1284 w 1765"/>
                <a:gd name="T43" fmla="*/ 307 h 1760"/>
                <a:gd name="T44" fmla="*/ 1122 w 1765"/>
                <a:gd name="T45" fmla="*/ 223 h 1760"/>
                <a:gd name="T46" fmla="*/ 944 w 1765"/>
                <a:gd name="T47" fmla="*/ 184 h 1760"/>
                <a:gd name="T48" fmla="*/ 952 w 1765"/>
                <a:gd name="T49" fmla="*/ 3 h 1760"/>
                <a:gd name="T50" fmla="*/ 1155 w 1765"/>
                <a:gd name="T51" fmla="*/ 44 h 1760"/>
                <a:gd name="T52" fmla="*/ 1342 w 1765"/>
                <a:gd name="T53" fmla="*/ 130 h 1760"/>
                <a:gd name="T54" fmla="*/ 1506 w 1765"/>
                <a:gd name="T55" fmla="*/ 258 h 1760"/>
                <a:gd name="T56" fmla="*/ 1635 w 1765"/>
                <a:gd name="T57" fmla="*/ 421 h 1760"/>
                <a:gd name="T58" fmla="*/ 1721 w 1765"/>
                <a:gd name="T59" fmla="*/ 608 h 1760"/>
                <a:gd name="T60" fmla="*/ 1761 w 1765"/>
                <a:gd name="T61" fmla="*/ 811 h 1760"/>
                <a:gd name="T62" fmla="*/ 1753 w 1765"/>
                <a:gd name="T63" fmla="*/ 1019 h 1760"/>
                <a:gd name="T64" fmla="*/ 1698 w 1765"/>
                <a:gd name="T65" fmla="*/ 1217 h 1760"/>
                <a:gd name="T66" fmla="*/ 1597 w 1765"/>
                <a:gd name="T67" fmla="*/ 1396 h 1760"/>
                <a:gd name="T68" fmla="*/ 1454 w 1765"/>
                <a:gd name="T69" fmla="*/ 1550 h 1760"/>
                <a:gd name="T70" fmla="*/ 1282 w 1765"/>
                <a:gd name="T71" fmla="*/ 1664 h 1760"/>
                <a:gd name="T72" fmla="*/ 1089 w 1765"/>
                <a:gd name="T73" fmla="*/ 1735 h 1760"/>
                <a:gd name="T74" fmla="*/ 882 w 1765"/>
                <a:gd name="T75" fmla="*/ 1760 h 1760"/>
                <a:gd name="T76" fmla="*/ 674 w 1765"/>
                <a:gd name="T77" fmla="*/ 1735 h 1760"/>
                <a:gd name="T78" fmla="*/ 482 w 1765"/>
                <a:gd name="T79" fmla="*/ 1664 h 1760"/>
                <a:gd name="T80" fmla="*/ 310 w 1765"/>
                <a:gd name="T81" fmla="*/ 1550 h 1760"/>
                <a:gd name="T82" fmla="*/ 167 w 1765"/>
                <a:gd name="T83" fmla="*/ 1396 h 1760"/>
                <a:gd name="T84" fmla="*/ 67 w 1765"/>
                <a:gd name="T85" fmla="*/ 1217 h 1760"/>
                <a:gd name="T86" fmla="*/ 11 w 1765"/>
                <a:gd name="T87" fmla="*/ 1019 h 1760"/>
                <a:gd name="T88" fmla="*/ 2 w 1765"/>
                <a:gd name="T89" fmla="*/ 811 h 1760"/>
                <a:gd name="T90" fmla="*/ 43 w 1765"/>
                <a:gd name="T91" fmla="*/ 608 h 1760"/>
                <a:gd name="T92" fmla="*/ 129 w 1765"/>
                <a:gd name="T93" fmla="*/ 421 h 1760"/>
                <a:gd name="T94" fmla="*/ 259 w 1765"/>
                <a:gd name="T95" fmla="*/ 258 h 1760"/>
                <a:gd name="T96" fmla="*/ 422 w 1765"/>
                <a:gd name="T97" fmla="*/ 130 h 1760"/>
                <a:gd name="T98" fmla="*/ 608 w 1765"/>
                <a:gd name="T99" fmla="*/ 44 h 1760"/>
                <a:gd name="T100" fmla="*/ 812 w 1765"/>
                <a:gd name="T101" fmla="*/ 3 h 17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765" h="1760">
                  <a:moveTo>
                    <a:pt x="882" y="181"/>
                  </a:moveTo>
                  <a:lnTo>
                    <a:pt x="820" y="184"/>
                  </a:lnTo>
                  <a:lnTo>
                    <a:pt x="760" y="191"/>
                  </a:lnTo>
                  <a:lnTo>
                    <a:pt x="700" y="205"/>
                  </a:lnTo>
                  <a:lnTo>
                    <a:pt x="641" y="223"/>
                  </a:lnTo>
                  <a:lnTo>
                    <a:pt x="586" y="246"/>
                  </a:lnTo>
                  <a:lnTo>
                    <a:pt x="532" y="274"/>
                  </a:lnTo>
                  <a:lnTo>
                    <a:pt x="481" y="307"/>
                  </a:lnTo>
                  <a:lnTo>
                    <a:pt x="432" y="344"/>
                  </a:lnTo>
                  <a:lnTo>
                    <a:pt x="386" y="385"/>
                  </a:lnTo>
                  <a:lnTo>
                    <a:pt x="344" y="431"/>
                  </a:lnTo>
                  <a:lnTo>
                    <a:pt x="306" y="480"/>
                  </a:lnTo>
                  <a:lnTo>
                    <a:pt x="273" y="532"/>
                  </a:lnTo>
                  <a:lnTo>
                    <a:pt x="246" y="585"/>
                  </a:lnTo>
                  <a:lnTo>
                    <a:pt x="222" y="641"/>
                  </a:lnTo>
                  <a:lnTo>
                    <a:pt x="204" y="698"/>
                  </a:lnTo>
                  <a:lnTo>
                    <a:pt x="192" y="758"/>
                  </a:lnTo>
                  <a:lnTo>
                    <a:pt x="183" y="819"/>
                  </a:lnTo>
                  <a:lnTo>
                    <a:pt x="181" y="881"/>
                  </a:lnTo>
                  <a:lnTo>
                    <a:pt x="183" y="942"/>
                  </a:lnTo>
                  <a:lnTo>
                    <a:pt x="192" y="1003"/>
                  </a:lnTo>
                  <a:lnTo>
                    <a:pt x="204" y="1062"/>
                  </a:lnTo>
                  <a:lnTo>
                    <a:pt x="222" y="1120"/>
                  </a:lnTo>
                  <a:lnTo>
                    <a:pt x="246" y="1175"/>
                  </a:lnTo>
                  <a:lnTo>
                    <a:pt x="273" y="1229"/>
                  </a:lnTo>
                  <a:lnTo>
                    <a:pt x="306" y="1280"/>
                  </a:lnTo>
                  <a:lnTo>
                    <a:pt x="344" y="1329"/>
                  </a:lnTo>
                  <a:lnTo>
                    <a:pt x="386" y="1375"/>
                  </a:lnTo>
                  <a:lnTo>
                    <a:pt x="432" y="1417"/>
                  </a:lnTo>
                  <a:lnTo>
                    <a:pt x="481" y="1454"/>
                  </a:lnTo>
                  <a:lnTo>
                    <a:pt x="532" y="1487"/>
                  </a:lnTo>
                  <a:lnTo>
                    <a:pt x="586" y="1515"/>
                  </a:lnTo>
                  <a:lnTo>
                    <a:pt x="641" y="1538"/>
                  </a:lnTo>
                  <a:lnTo>
                    <a:pt x="700" y="1556"/>
                  </a:lnTo>
                  <a:lnTo>
                    <a:pt x="760" y="1569"/>
                  </a:lnTo>
                  <a:lnTo>
                    <a:pt x="820" y="1577"/>
                  </a:lnTo>
                  <a:lnTo>
                    <a:pt x="882" y="1579"/>
                  </a:lnTo>
                  <a:lnTo>
                    <a:pt x="944" y="1577"/>
                  </a:lnTo>
                  <a:lnTo>
                    <a:pt x="1005" y="1569"/>
                  </a:lnTo>
                  <a:lnTo>
                    <a:pt x="1065" y="1556"/>
                  </a:lnTo>
                  <a:lnTo>
                    <a:pt x="1122" y="1538"/>
                  </a:lnTo>
                  <a:lnTo>
                    <a:pt x="1179" y="1515"/>
                  </a:lnTo>
                  <a:lnTo>
                    <a:pt x="1232" y="1487"/>
                  </a:lnTo>
                  <a:lnTo>
                    <a:pt x="1284" y="1454"/>
                  </a:lnTo>
                  <a:lnTo>
                    <a:pt x="1333" y="1417"/>
                  </a:lnTo>
                  <a:lnTo>
                    <a:pt x="1379" y="1375"/>
                  </a:lnTo>
                  <a:lnTo>
                    <a:pt x="1420" y="1329"/>
                  </a:lnTo>
                  <a:lnTo>
                    <a:pt x="1457" y="1280"/>
                  </a:lnTo>
                  <a:lnTo>
                    <a:pt x="1490" y="1229"/>
                  </a:lnTo>
                  <a:lnTo>
                    <a:pt x="1518" y="1175"/>
                  </a:lnTo>
                  <a:lnTo>
                    <a:pt x="1541" y="1120"/>
                  </a:lnTo>
                  <a:lnTo>
                    <a:pt x="1559" y="1062"/>
                  </a:lnTo>
                  <a:lnTo>
                    <a:pt x="1573" y="1003"/>
                  </a:lnTo>
                  <a:lnTo>
                    <a:pt x="1581" y="942"/>
                  </a:lnTo>
                  <a:lnTo>
                    <a:pt x="1584" y="881"/>
                  </a:lnTo>
                  <a:lnTo>
                    <a:pt x="1581" y="819"/>
                  </a:lnTo>
                  <a:lnTo>
                    <a:pt x="1573" y="758"/>
                  </a:lnTo>
                  <a:lnTo>
                    <a:pt x="1559" y="698"/>
                  </a:lnTo>
                  <a:lnTo>
                    <a:pt x="1541" y="641"/>
                  </a:lnTo>
                  <a:lnTo>
                    <a:pt x="1518" y="585"/>
                  </a:lnTo>
                  <a:lnTo>
                    <a:pt x="1490" y="532"/>
                  </a:lnTo>
                  <a:lnTo>
                    <a:pt x="1457" y="480"/>
                  </a:lnTo>
                  <a:lnTo>
                    <a:pt x="1420" y="431"/>
                  </a:lnTo>
                  <a:lnTo>
                    <a:pt x="1379" y="385"/>
                  </a:lnTo>
                  <a:lnTo>
                    <a:pt x="1333" y="344"/>
                  </a:lnTo>
                  <a:lnTo>
                    <a:pt x="1284" y="307"/>
                  </a:lnTo>
                  <a:lnTo>
                    <a:pt x="1232" y="274"/>
                  </a:lnTo>
                  <a:lnTo>
                    <a:pt x="1179" y="246"/>
                  </a:lnTo>
                  <a:lnTo>
                    <a:pt x="1122" y="223"/>
                  </a:lnTo>
                  <a:lnTo>
                    <a:pt x="1065" y="205"/>
                  </a:lnTo>
                  <a:lnTo>
                    <a:pt x="1005" y="191"/>
                  </a:lnTo>
                  <a:lnTo>
                    <a:pt x="944" y="184"/>
                  </a:lnTo>
                  <a:lnTo>
                    <a:pt x="882" y="181"/>
                  </a:lnTo>
                  <a:close/>
                  <a:moveTo>
                    <a:pt x="882" y="0"/>
                  </a:moveTo>
                  <a:lnTo>
                    <a:pt x="952" y="3"/>
                  </a:lnTo>
                  <a:lnTo>
                    <a:pt x="1021" y="12"/>
                  </a:lnTo>
                  <a:lnTo>
                    <a:pt x="1089" y="25"/>
                  </a:lnTo>
                  <a:lnTo>
                    <a:pt x="1155" y="44"/>
                  </a:lnTo>
                  <a:lnTo>
                    <a:pt x="1220" y="67"/>
                  </a:lnTo>
                  <a:lnTo>
                    <a:pt x="1282" y="96"/>
                  </a:lnTo>
                  <a:lnTo>
                    <a:pt x="1342" y="130"/>
                  </a:lnTo>
                  <a:lnTo>
                    <a:pt x="1400" y="168"/>
                  </a:lnTo>
                  <a:lnTo>
                    <a:pt x="1454" y="211"/>
                  </a:lnTo>
                  <a:lnTo>
                    <a:pt x="1506" y="258"/>
                  </a:lnTo>
                  <a:lnTo>
                    <a:pt x="1553" y="310"/>
                  </a:lnTo>
                  <a:lnTo>
                    <a:pt x="1597" y="364"/>
                  </a:lnTo>
                  <a:lnTo>
                    <a:pt x="1635" y="421"/>
                  </a:lnTo>
                  <a:lnTo>
                    <a:pt x="1669" y="482"/>
                  </a:lnTo>
                  <a:lnTo>
                    <a:pt x="1698" y="543"/>
                  </a:lnTo>
                  <a:lnTo>
                    <a:pt x="1721" y="608"/>
                  </a:lnTo>
                  <a:lnTo>
                    <a:pt x="1740" y="674"/>
                  </a:lnTo>
                  <a:lnTo>
                    <a:pt x="1753" y="742"/>
                  </a:lnTo>
                  <a:lnTo>
                    <a:pt x="1761" y="811"/>
                  </a:lnTo>
                  <a:lnTo>
                    <a:pt x="1765" y="881"/>
                  </a:lnTo>
                  <a:lnTo>
                    <a:pt x="1761" y="951"/>
                  </a:lnTo>
                  <a:lnTo>
                    <a:pt x="1753" y="1019"/>
                  </a:lnTo>
                  <a:lnTo>
                    <a:pt x="1740" y="1087"/>
                  </a:lnTo>
                  <a:lnTo>
                    <a:pt x="1721" y="1153"/>
                  </a:lnTo>
                  <a:lnTo>
                    <a:pt x="1698" y="1217"/>
                  </a:lnTo>
                  <a:lnTo>
                    <a:pt x="1669" y="1279"/>
                  </a:lnTo>
                  <a:lnTo>
                    <a:pt x="1635" y="1339"/>
                  </a:lnTo>
                  <a:lnTo>
                    <a:pt x="1597" y="1396"/>
                  </a:lnTo>
                  <a:lnTo>
                    <a:pt x="1553" y="1451"/>
                  </a:lnTo>
                  <a:lnTo>
                    <a:pt x="1506" y="1502"/>
                  </a:lnTo>
                  <a:lnTo>
                    <a:pt x="1454" y="1550"/>
                  </a:lnTo>
                  <a:lnTo>
                    <a:pt x="1400" y="1593"/>
                  </a:lnTo>
                  <a:lnTo>
                    <a:pt x="1342" y="1631"/>
                  </a:lnTo>
                  <a:lnTo>
                    <a:pt x="1282" y="1664"/>
                  </a:lnTo>
                  <a:lnTo>
                    <a:pt x="1220" y="1693"/>
                  </a:lnTo>
                  <a:lnTo>
                    <a:pt x="1155" y="1717"/>
                  </a:lnTo>
                  <a:lnTo>
                    <a:pt x="1089" y="1735"/>
                  </a:lnTo>
                  <a:lnTo>
                    <a:pt x="1021" y="1749"/>
                  </a:lnTo>
                  <a:lnTo>
                    <a:pt x="952" y="1758"/>
                  </a:lnTo>
                  <a:lnTo>
                    <a:pt x="882" y="1760"/>
                  </a:lnTo>
                  <a:lnTo>
                    <a:pt x="812" y="1758"/>
                  </a:lnTo>
                  <a:lnTo>
                    <a:pt x="742" y="1749"/>
                  </a:lnTo>
                  <a:lnTo>
                    <a:pt x="674" y="1735"/>
                  </a:lnTo>
                  <a:lnTo>
                    <a:pt x="608" y="1717"/>
                  </a:lnTo>
                  <a:lnTo>
                    <a:pt x="545" y="1693"/>
                  </a:lnTo>
                  <a:lnTo>
                    <a:pt x="482" y="1664"/>
                  </a:lnTo>
                  <a:lnTo>
                    <a:pt x="422" y="1631"/>
                  </a:lnTo>
                  <a:lnTo>
                    <a:pt x="365" y="1593"/>
                  </a:lnTo>
                  <a:lnTo>
                    <a:pt x="310" y="1550"/>
                  </a:lnTo>
                  <a:lnTo>
                    <a:pt x="259" y="1502"/>
                  </a:lnTo>
                  <a:lnTo>
                    <a:pt x="211" y="1451"/>
                  </a:lnTo>
                  <a:lnTo>
                    <a:pt x="167" y="1396"/>
                  </a:lnTo>
                  <a:lnTo>
                    <a:pt x="129" y="1339"/>
                  </a:lnTo>
                  <a:lnTo>
                    <a:pt x="96" y="1279"/>
                  </a:lnTo>
                  <a:lnTo>
                    <a:pt x="67" y="1217"/>
                  </a:lnTo>
                  <a:lnTo>
                    <a:pt x="43" y="1153"/>
                  </a:lnTo>
                  <a:lnTo>
                    <a:pt x="25" y="1087"/>
                  </a:lnTo>
                  <a:lnTo>
                    <a:pt x="11" y="1019"/>
                  </a:lnTo>
                  <a:lnTo>
                    <a:pt x="2" y="951"/>
                  </a:lnTo>
                  <a:lnTo>
                    <a:pt x="0" y="881"/>
                  </a:lnTo>
                  <a:lnTo>
                    <a:pt x="2" y="811"/>
                  </a:lnTo>
                  <a:lnTo>
                    <a:pt x="11" y="742"/>
                  </a:lnTo>
                  <a:lnTo>
                    <a:pt x="25" y="674"/>
                  </a:lnTo>
                  <a:lnTo>
                    <a:pt x="43" y="608"/>
                  </a:lnTo>
                  <a:lnTo>
                    <a:pt x="67" y="543"/>
                  </a:lnTo>
                  <a:lnTo>
                    <a:pt x="96" y="482"/>
                  </a:lnTo>
                  <a:lnTo>
                    <a:pt x="129" y="421"/>
                  </a:lnTo>
                  <a:lnTo>
                    <a:pt x="167" y="364"/>
                  </a:lnTo>
                  <a:lnTo>
                    <a:pt x="211" y="310"/>
                  </a:lnTo>
                  <a:lnTo>
                    <a:pt x="259" y="258"/>
                  </a:lnTo>
                  <a:lnTo>
                    <a:pt x="310" y="211"/>
                  </a:lnTo>
                  <a:lnTo>
                    <a:pt x="365" y="168"/>
                  </a:lnTo>
                  <a:lnTo>
                    <a:pt x="422" y="130"/>
                  </a:lnTo>
                  <a:lnTo>
                    <a:pt x="482" y="96"/>
                  </a:lnTo>
                  <a:lnTo>
                    <a:pt x="545" y="67"/>
                  </a:lnTo>
                  <a:lnTo>
                    <a:pt x="608" y="44"/>
                  </a:lnTo>
                  <a:lnTo>
                    <a:pt x="674" y="25"/>
                  </a:lnTo>
                  <a:lnTo>
                    <a:pt x="742" y="12"/>
                  </a:lnTo>
                  <a:lnTo>
                    <a:pt x="812" y="3"/>
                  </a:lnTo>
                  <a:lnTo>
                    <a:pt x="88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false" compatLnSpc="true"/>
            <a:lstStyle/>
            <a:p>
              <a:endParaRPr lang="en-US" sz="2800">
                <a:cs typeface="+mn-ea"/>
                <a:sym typeface="+mn-lt"/>
              </a:endParaRPr>
            </a:p>
          </p:txBody>
        </p:sp>
        <p:sp>
          <p:nvSpPr>
            <p:cNvPr id="43" name="Freeform 76"/>
            <p:cNvSpPr/>
            <p:nvPr/>
          </p:nvSpPr>
          <p:spPr bwMode="auto">
            <a:xfrm>
              <a:off x="1900238" y="2060576"/>
              <a:ext cx="115888" cy="114300"/>
            </a:xfrm>
            <a:custGeom>
              <a:avLst/>
              <a:gdLst>
                <a:gd name="T0" fmla="*/ 363 w 726"/>
                <a:gd name="T1" fmla="*/ 0 h 723"/>
                <a:gd name="T2" fmla="*/ 387 w 726"/>
                <a:gd name="T3" fmla="*/ 3 h 723"/>
                <a:gd name="T4" fmla="*/ 409 w 726"/>
                <a:gd name="T5" fmla="*/ 12 h 723"/>
                <a:gd name="T6" fmla="*/ 427 w 726"/>
                <a:gd name="T7" fmla="*/ 26 h 723"/>
                <a:gd name="T8" fmla="*/ 442 w 726"/>
                <a:gd name="T9" fmla="*/ 44 h 723"/>
                <a:gd name="T10" fmla="*/ 450 w 726"/>
                <a:gd name="T11" fmla="*/ 66 h 723"/>
                <a:gd name="T12" fmla="*/ 453 w 726"/>
                <a:gd name="T13" fmla="*/ 90 h 723"/>
                <a:gd name="T14" fmla="*/ 453 w 726"/>
                <a:gd name="T15" fmla="*/ 271 h 723"/>
                <a:gd name="T16" fmla="*/ 635 w 726"/>
                <a:gd name="T17" fmla="*/ 271 h 723"/>
                <a:gd name="T18" fmla="*/ 660 w 726"/>
                <a:gd name="T19" fmla="*/ 275 h 723"/>
                <a:gd name="T20" fmla="*/ 681 w 726"/>
                <a:gd name="T21" fmla="*/ 283 h 723"/>
                <a:gd name="T22" fmla="*/ 699 w 726"/>
                <a:gd name="T23" fmla="*/ 298 h 723"/>
                <a:gd name="T24" fmla="*/ 714 w 726"/>
                <a:gd name="T25" fmla="*/ 316 h 723"/>
                <a:gd name="T26" fmla="*/ 722 w 726"/>
                <a:gd name="T27" fmla="*/ 337 h 723"/>
                <a:gd name="T28" fmla="*/ 726 w 726"/>
                <a:gd name="T29" fmla="*/ 362 h 723"/>
                <a:gd name="T30" fmla="*/ 722 w 726"/>
                <a:gd name="T31" fmla="*/ 385 h 723"/>
                <a:gd name="T32" fmla="*/ 714 w 726"/>
                <a:gd name="T33" fmla="*/ 407 h 723"/>
                <a:gd name="T34" fmla="*/ 699 w 726"/>
                <a:gd name="T35" fmla="*/ 425 h 723"/>
                <a:gd name="T36" fmla="*/ 681 w 726"/>
                <a:gd name="T37" fmla="*/ 439 h 723"/>
                <a:gd name="T38" fmla="*/ 660 w 726"/>
                <a:gd name="T39" fmla="*/ 449 h 723"/>
                <a:gd name="T40" fmla="*/ 635 w 726"/>
                <a:gd name="T41" fmla="*/ 452 h 723"/>
                <a:gd name="T42" fmla="*/ 453 w 726"/>
                <a:gd name="T43" fmla="*/ 452 h 723"/>
                <a:gd name="T44" fmla="*/ 453 w 726"/>
                <a:gd name="T45" fmla="*/ 633 h 723"/>
                <a:gd name="T46" fmla="*/ 450 w 726"/>
                <a:gd name="T47" fmla="*/ 656 h 723"/>
                <a:gd name="T48" fmla="*/ 442 w 726"/>
                <a:gd name="T49" fmla="*/ 679 h 723"/>
                <a:gd name="T50" fmla="*/ 427 w 726"/>
                <a:gd name="T51" fmla="*/ 697 h 723"/>
                <a:gd name="T52" fmla="*/ 409 w 726"/>
                <a:gd name="T53" fmla="*/ 710 h 723"/>
                <a:gd name="T54" fmla="*/ 387 w 726"/>
                <a:gd name="T55" fmla="*/ 720 h 723"/>
                <a:gd name="T56" fmla="*/ 363 w 726"/>
                <a:gd name="T57" fmla="*/ 723 h 723"/>
                <a:gd name="T58" fmla="*/ 339 w 726"/>
                <a:gd name="T59" fmla="*/ 720 h 723"/>
                <a:gd name="T60" fmla="*/ 317 w 726"/>
                <a:gd name="T61" fmla="*/ 710 h 723"/>
                <a:gd name="T62" fmla="*/ 299 w 726"/>
                <a:gd name="T63" fmla="*/ 697 h 723"/>
                <a:gd name="T64" fmla="*/ 285 w 726"/>
                <a:gd name="T65" fmla="*/ 679 h 723"/>
                <a:gd name="T66" fmla="*/ 276 w 726"/>
                <a:gd name="T67" fmla="*/ 656 h 723"/>
                <a:gd name="T68" fmla="*/ 272 w 726"/>
                <a:gd name="T69" fmla="*/ 633 h 723"/>
                <a:gd name="T70" fmla="*/ 272 w 726"/>
                <a:gd name="T71" fmla="*/ 452 h 723"/>
                <a:gd name="T72" fmla="*/ 91 w 726"/>
                <a:gd name="T73" fmla="*/ 452 h 723"/>
                <a:gd name="T74" fmla="*/ 67 w 726"/>
                <a:gd name="T75" fmla="*/ 449 h 723"/>
                <a:gd name="T76" fmla="*/ 45 w 726"/>
                <a:gd name="T77" fmla="*/ 439 h 723"/>
                <a:gd name="T78" fmla="*/ 27 w 726"/>
                <a:gd name="T79" fmla="*/ 425 h 723"/>
                <a:gd name="T80" fmla="*/ 13 w 726"/>
                <a:gd name="T81" fmla="*/ 407 h 723"/>
                <a:gd name="T82" fmla="*/ 3 w 726"/>
                <a:gd name="T83" fmla="*/ 385 h 723"/>
                <a:gd name="T84" fmla="*/ 0 w 726"/>
                <a:gd name="T85" fmla="*/ 362 h 723"/>
                <a:gd name="T86" fmla="*/ 3 w 726"/>
                <a:gd name="T87" fmla="*/ 337 h 723"/>
                <a:gd name="T88" fmla="*/ 13 w 726"/>
                <a:gd name="T89" fmla="*/ 316 h 723"/>
                <a:gd name="T90" fmla="*/ 27 w 726"/>
                <a:gd name="T91" fmla="*/ 298 h 723"/>
                <a:gd name="T92" fmla="*/ 45 w 726"/>
                <a:gd name="T93" fmla="*/ 283 h 723"/>
                <a:gd name="T94" fmla="*/ 67 w 726"/>
                <a:gd name="T95" fmla="*/ 275 h 723"/>
                <a:gd name="T96" fmla="*/ 91 w 726"/>
                <a:gd name="T97" fmla="*/ 271 h 723"/>
                <a:gd name="T98" fmla="*/ 272 w 726"/>
                <a:gd name="T99" fmla="*/ 271 h 723"/>
                <a:gd name="T100" fmla="*/ 272 w 726"/>
                <a:gd name="T101" fmla="*/ 90 h 723"/>
                <a:gd name="T102" fmla="*/ 276 w 726"/>
                <a:gd name="T103" fmla="*/ 66 h 723"/>
                <a:gd name="T104" fmla="*/ 285 w 726"/>
                <a:gd name="T105" fmla="*/ 44 h 723"/>
                <a:gd name="T106" fmla="*/ 299 w 726"/>
                <a:gd name="T107" fmla="*/ 26 h 723"/>
                <a:gd name="T108" fmla="*/ 317 w 726"/>
                <a:gd name="T109" fmla="*/ 12 h 723"/>
                <a:gd name="T110" fmla="*/ 339 w 726"/>
                <a:gd name="T111" fmla="*/ 3 h 723"/>
                <a:gd name="T112" fmla="*/ 363 w 726"/>
                <a:gd name="T113" fmla="*/ 0 h 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26" h="723">
                  <a:moveTo>
                    <a:pt x="363" y="0"/>
                  </a:moveTo>
                  <a:lnTo>
                    <a:pt x="387" y="3"/>
                  </a:lnTo>
                  <a:lnTo>
                    <a:pt x="409" y="12"/>
                  </a:lnTo>
                  <a:lnTo>
                    <a:pt x="427" y="26"/>
                  </a:lnTo>
                  <a:lnTo>
                    <a:pt x="442" y="44"/>
                  </a:lnTo>
                  <a:lnTo>
                    <a:pt x="450" y="66"/>
                  </a:lnTo>
                  <a:lnTo>
                    <a:pt x="453" y="90"/>
                  </a:lnTo>
                  <a:lnTo>
                    <a:pt x="453" y="271"/>
                  </a:lnTo>
                  <a:lnTo>
                    <a:pt x="635" y="271"/>
                  </a:lnTo>
                  <a:lnTo>
                    <a:pt x="660" y="275"/>
                  </a:lnTo>
                  <a:lnTo>
                    <a:pt x="681" y="283"/>
                  </a:lnTo>
                  <a:lnTo>
                    <a:pt x="699" y="298"/>
                  </a:lnTo>
                  <a:lnTo>
                    <a:pt x="714" y="316"/>
                  </a:lnTo>
                  <a:lnTo>
                    <a:pt x="722" y="337"/>
                  </a:lnTo>
                  <a:lnTo>
                    <a:pt x="726" y="362"/>
                  </a:lnTo>
                  <a:lnTo>
                    <a:pt x="722" y="385"/>
                  </a:lnTo>
                  <a:lnTo>
                    <a:pt x="714" y="407"/>
                  </a:lnTo>
                  <a:lnTo>
                    <a:pt x="699" y="425"/>
                  </a:lnTo>
                  <a:lnTo>
                    <a:pt x="681" y="439"/>
                  </a:lnTo>
                  <a:lnTo>
                    <a:pt x="660" y="449"/>
                  </a:lnTo>
                  <a:lnTo>
                    <a:pt x="635" y="452"/>
                  </a:lnTo>
                  <a:lnTo>
                    <a:pt x="453" y="452"/>
                  </a:lnTo>
                  <a:lnTo>
                    <a:pt x="453" y="633"/>
                  </a:lnTo>
                  <a:lnTo>
                    <a:pt x="450" y="656"/>
                  </a:lnTo>
                  <a:lnTo>
                    <a:pt x="442" y="679"/>
                  </a:lnTo>
                  <a:lnTo>
                    <a:pt x="427" y="697"/>
                  </a:lnTo>
                  <a:lnTo>
                    <a:pt x="409" y="710"/>
                  </a:lnTo>
                  <a:lnTo>
                    <a:pt x="387" y="720"/>
                  </a:lnTo>
                  <a:lnTo>
                    <a:pt x="363" y="723"/>
                  </a:lnTo>
                  <a:lnTo>
                    <a:pt x="339" y="720"/>
                  </a:lnTo>
                  <a:lnTo>
                    <a:pt x="317" y="710"/>
                  </a:lnTo>
                  <a:lnTo>
                    <a:pt x="299" y="697"/>
                  </a:lnTo>
                  <a:lnTo>
                    <a:pt x="285" y="679"/>
                  </a:lnTo>
                  <a:lnTo>
                    <a:pt x="276" y="656"/>
                  </a:lnTo>
                  <a:lnTo>
                    <a:pt x="272" y="633"/>
                  </a:lnTo>
                  <a:lnTo>
                    <a:pt x="272" y="452"/>
                  </a:lnTo>
                  <a:lnTo>
                    <a:pt x="91" y="452"/>
                  </a:lnTo>
                  <a:lnTo>
                    <a:pt x="67" y="449"/>
                  </a:lnTo>
                  <a:lnTo>
                    <a:pt x="45" y="439"/>
                  </a:lnTo>
                  <a:lnTo>
                    <a:pt x="27" y="425"/>
                  </a:lnTo>
                  <a:lnTo>
                    <a:pt x="13" y="407"/>
                  </a:lnTo>
                  <a:lnTo>
                    <a:pt x="3" y="385"/>
                  </a:lnTo>
                  <a:lnTo>
                    <a:pt x="0" y="362"/>
                  </a:lnTo>
                  <a:lnTo>
                    <a:pt x="3" y="337"/>
                  </a:lnTo>
                  <a:lnTo>
                    <a:pt x="13" y="316"/>
                  </a:lnTo>
                  <a:lnTo>
                    <a:pt x="27" y="298"/>
                  </a:lnTo>
                  <a:lnTo>
                    <a:pt x="45" y="283"/>
                  </a:lnTo>
                  <a:lnTo>
                    <a:pt x="67" y="275"/>
                  </a:lnTo>
                  <a:lnTo>
                    <a:pt x="91" y="271"/>
                  </a:lnTo>
                  <a:lnTo>
                    <a:pt x="272" y="271"/>
                  </a:lnTo>
                  <a:lnTo>
                    <a:pt x="272" y="90"/>
                  </a:lnTo>
                  <a:lnTo>
                    <a:pt x="276" y="66"/>
                  </a:lnTo>
                  <a:lnTo>
                    <a:pt x="285" y="44"/>
                  </a:lnTo>
                  <a:lnTo>
                    <a:pt x="299" y="26"/>
                  </a:lnTo>
                  <a:lnTo>
                    <a:pt x="317" y="12"/>
                  </a:lnTo>
                  <a:lnTo>
                    <a:pt x="339" y="3"/>
                  </a:lnTo>
                  <a:lnTo>
                    <a:pt x="36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false" compatLnSpc="true"/>
            <a:lstStyle/>
            <a:p>
              <a:endParaRPr lang="en-US" sz="2800">
                <a:cs typeface="+mn-ea"/>
                <a:sym typeface="+mn-lt"/>
              </a:endParaRPr>
            </a:p>
          </p:txBody>
        </p:sp>
      </p:grpSp>
      <p:pic>
        <p:nvPicPr>
          <p:cNvPr id="11" name="图片 10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3117850" y="306705"/>
            <a:ext cx="5955665" cy="259778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542925" y="3054985"/>
            <a:ext cx="7117080" cy="3319780"/>
          </a:xfrm>
          <a:prstGeom prst="rect">
            <a:avLst/>
          </a:prstGeom>
        </p:spPr>
      </p:pic>
      <p:sp>
        <p:nvSpPr>
          <p:cNvPr id="13" name="文本框 12"/>
          <p:cNvSpPr txBox="true"/>
          <p:nvPr/>
        </p:nvSpPr>
        <p:spPr>
          <a:xfrm>
            <a:off x="7846695" y="4057015"/>
            <a:ext cx="3548380" cy="13220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1600"/>
              <a:t>archive.kylinos.cn_kylin_KYLIN-ALL_</a:t>
            </a:r>
            <a:endParaRPr lang="zh-CN" altLang="en-US" sz="1600"/>
          </a:p>
          <a:p>
            <a:pPr algn="l"/>
            <a:r>
              <a:rPr lang="zh-CN" altLang="en-US" sz="1600"/>
              <a:t>dists_4.0.2sp2-server_</a:t>
            </a:r>
            <a:endParaRPr lang="zh-CN" altLang="en-US" sz="1600"/>
          </a:p>
          <a:p>
            <a:pPr algn="l"/>
            <a:r>
              <a:rPr lang="zh-CN" altLang="en-US" sz="1600"/>
              <a:t>universe_binary-arm64_Packages</a:t>
            </a:r>
            <a:endParaRPr lang="zh-CN" altLang="en-US" sz="1600"/>
          </a:p>
          <a:p>
            <a:pPr algn="l"/>
            <a:endParaRPr lang="zh-CN" altLang="en-US" sz="1600"/>
          </a:p>
          <a:p>
            <a:pPr algn="l"/>
            <a:r>
              <a:rPr lang="zh-CN" altLang="en-US" sz="1600"/>
              <a:t>对应包的条目下即有依赖信息</a:t>
            </a:r>
            <a:endParaRPr lang="zh-CN" altLang="en-US" sz="1600"/>
          </a:p>
        </p:txBody>
      </p:sp>
    </p:spTree>
  </p:cSld>
  <p:clrMapOvr>
    <a:masterClrMapping/>
  </p:clrMapOvr>
  <p:transition spd="slow" advTm="0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 flipH="true">
            <a:off x="395605" y="353695"/>
            <a:ext cx="11427460" cy="62185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 useBgFill="1">
        <p:nvSpPr>
          <p:cNvPr id="3" name="椭圆 2"/>
          <p:cNvSpPr/>
          <p:nvPr/>
        </p:nvSpPr>
        <p:spPr>
          <a:xfrm>
            <a:off x="647700" y="578784"/>
            <a:ext cx="228600" cy="228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 useBgFill="1">
        <p:nvSpPr>
          <p:cNvPr id="4" name="椭圆 3"/>
          <p:cNvSpPr/>
          <p:nvPr/>
        </p:nvSpPr>
        <p:spPr>
          <a:xfrm>
            <a:off x="11399520" y="578784"/>
            <a:ext cx="228600" cy="228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 useBgFill="1">
        <p:nvSpPr>
          <p:cNvPr id="5" name="椭圆 4"/>
          <p:cNvSpPr/>
          <p:nvPr/>
        </p:nvSpPr>
        <p:spPr>
          <a:xfrm>
            <a:off x="647700" y="6122371"/>
            <a:ext cx="228600" cy="228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 useBgFill="1">
        <p:nvSpPr>
          <p:cNvPr id="6" name="椭圆 5"/>
          <p:cNvSpPr/>
          <p:nvPr/>
        </p:nvSpPr>
        <p:spPr>
          <a:xfrm>
            <a:off x="11399520" y="6122371"/>
            <a:ext cx="228600" cy="228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7" name="Freeform 182"/>
          <p:cNvSpPr>
            <a:spLocks noEditPoints="true"/>
          </p:cNvSpPr>
          <p:nvPr/>
        </p:nvSpPr>
        <p:spPr bwMode="auto">
          <a:xfrm>
            <a:off x="3416405" y="4808217"/>
            <a:ext cx="497015" cy="497012"/>
          </a:xfrm>
          <a:custGeom>
            <a:avLst/>
            <a:gdLst/>
            <a:ahLst/>
            <a:cxnLst>
              <a:cxn ang="0">
                <a:pos x="128" y="256"/>
              </a:cxn>
              <a:cxn ang="0">
                <a:pos x="0" y="128"/>
              </a:cxn>
              <a:cxn ang="0">
                <a:pos x="128" y="0"/>
              </a:cxn>
              <a:cxn ang="0">
                <a:pos x="256" y="128"/>
              </a:cxn>
              <a:cxn ang="0">
                <a:pos x="128" y="256"/>
              </a:cxn>
              <a:cxn ang="0">
                <a:pos x="128" y="24"/>
              </a:cxn>
              <a:cxn ang="0">
                <a:pos x="24" y="128"/>
              </a:cxn>
              <a:cxn ang="0">
                <a:pos x="128" y="232"/>
              </a:cxn>
              <a:cxn ang="0">
                <a:pos x="232" y="128"/>
              </a:cxn>
              <a:cxn ang="0">
                <a:pos x="128" y="24"/>
              </a:cxn>
              <a:cxn ang="0">
                <a:pos x="180" y="140"/>
              </a:cxn>
              <a:cxn ang="0">
                <a:pos x="156" y="140"/>
              </a:cxn>
              <a:cxn ang="0">
                <a:pos x="140" y="140"/>
              </a:cxn>
              <a:cxn ang="0">
                <a:pos x="128" y="140"/>
              </a:cxn>
              <a:cxn ang="0">
                <a:pos x="116" y="128"/>
              </a:cxn>
              <a:cxn ang="0">
                <a:pos x="116" y="56"/>
              </a:cxn>
              <a:cxn ang="0">
                <a:pos x="128" y="44"/>
              </a:cxn>
              <a:cxn ang="0">
                <a:pos x="140" y="56"/>
              </a:cxn>
              <a:cxn ang="0">
                <a:pos x="140" y="116"/>
              </a:cxn>
              <a:cxn ang="0">
                <a:pos x="156" y="116"/>
              </a:cxn>
              <a:cxn ang="0">
                <a:pos x="180" y="116"/>
              </a:cxn>
              <a:cxn ang="0">
                <a:pos x="192" y="128"/>
              </a:cxn>
              <a:cxn ang="0">
                <a:pos x="180" y="140"/>
              </a:cxn>
            </a:cxnLst>
            <a:rect l="0" t="0" r="r" b="b"/>
            <a:pathLst>
              <a:path w="256" h="256">
                <a:moveTo>
                  <a:pt x="128" y="256"/>
                </a:moveTo>
                <a:cubicBezTo>
                  <a:pt x="57" y="256"/>
                  <a:pt x="0" y="199"/>
                  <a:pt x="0" y="128"/>
                </a:cubicBezTo>
                <a:cubicBezTo>
                  <a:pt x="0" y="57"/>
                  <a:pt x="57" y="0"/>
                  <a:pt x="128" y="0"/>
                </a:cubicBezTo>
                <a:cubicBezTo>
                  <a:pt x="199" y="0"/>
                  <a:pt x="256" y="57"/>
                  <a:pt x="256" y="128"/>
                </a:cubicBezTo>
                <a:cubicBezTo>
                  <a:pt x="256" y="199"/>
                  <a:pt x="199" y="256"/>
                  <a:pt x="128" y="256"/>
                </a:cubicBezTo>
                <a:moveTo>
                  <a:pt x="128" y="24"/>
                </a:moveTo>
                <a:cubicBezTo>
                  <a:pt x="71" y="24"/>
                  <a:pt x="24" y="71"/>
                  <a:pt x="24" y="128"/>
                </a:cubicBezTo>
                <a:cubicBezTo>
                  <a:pt x="24" y="185"/>
                  <a:pt x="71" y="232"/>
                  <a:pt x="128" y="232"/>
                </a:cubicBezTo>
                <a:cubicBezTo>
                  <a:pt x="185" y="232"/>
                  <a:pt x="232" y="185"/>
                  <a:pt x="232" y="128"/>
                </a:cubicBezTo>
                <a:cubicBezTo>
                  <a:pt x="232" y="71"/>
                  <a:pt x="185" y="24"/>
                  <a:pt x="128" y="24"/>
                </a:cubicBezTo>
                <a:moveTo>
                  <a:pt x="180" y="140"/>
                </a:moveTo>
                <a:cubicBezTo>
                  <a:pt x="156" y="140"/>
                  <a:pt x="156" y="140"/>
                  <a:pt x="156" y="140"/>
                </a:cubicBezTo>
                <a:cubicBezTo>
                  <a:pt x="140" y="140"/>
                  <a:pt x="140" y="140"/>
                  <a:pt x="140" y="140"/>
                </a:cubicBezTo>
                <a:cubicBezTo>
                  <a:pt x="128" y="140"/>
                  <a:pt x="128" y="140"/>
                  <a:pt x="128" y="140"/>
                </a:cubicBezTo>
                <a:cubicBezTo>
                  <a:pt x="121" y="140"/>
                  <a:pt x="116" y="135"/>
                  <a:pt x="116" y="128"/>
                </a:cubicBezTo>
                <a:cubicBezTo>
                  <a:pt x="116" y="56"/>
                  <a:pt x="116" y="56"/>
                  <a:pt x="116" y="56"/>
                </a:cubicBezTo>
                <a:cubicBezTo>
                  <a:pt x="116" y="49"/>
                  <a:pt x="121" y="44"/>
                  <a:pt x="128" y="44"/>
                </a:cubicBezTo>
                <a:cubicBezTo>
                  <a:pt x="135" y="44"/>
                  <a:pt x="140" y="49"/>
                  <a:pt x="140" y="56"/>
                </a:cubicBezTo>
                <a:cubicBezTo>
                  <a:pt x="140" y="116"/>
                  <a:pt x="140" y="116"/>
                  <a:pt x="140" y="116"/>
                </a:cubicBezTo>
                <a:cubicBezTo>
                  <a:pt x="156" y="116"/>
                  <a:pt x="156" y="116"/>
                  <a:pt x="156" y="116"/>
                </a:cubicBezTo>
                <a:cubicBezTo>
                  <a:pt x="180" y="116"/>
                  <a:pt x="180" y="116"/>
                  <a:pt x="180" y="116"/>
                </a:cubicBezTo>
                <a:cubicBezTo>
                  <a:pt x="187" y="116"/>
                  <a:pt x="192" y="121"/>
                  <a:pt x="192" y="128"/>
                </a:cubicBezTo>
                <a:cubicBezTo>
                  <a:pt x="192" y="135"/>
                  <a:pt x="187" y="140"/>
                  <a:pt x="180" y="140"/>
                </a:cubicBezTo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false" compatLnSpc="true"/>
          <a:lstStyle/>
          <a:p>
            <a:endParaRPr lang="en-US">
              <a:cs typeface="+mn-ea"/>
              <a:sym typeface="+mn-lt"/>
            </a:endParaRPr>
          </a:p>
        </p:txBody>
      </p:sp>
      <p:sp>
        <p:nvSpPr>
          <p:cNvPr id="28" name="Freeform 191"/>
          <p:cNvSpPr/>
          <p:nvPr/>
        </p:nvSpPr>
        <p:spPr bwMode="auto">
          <a:xfrm>
            <a:off x="4193583" y="3239144"/>
            <a:ext cx="458023" cy="443482"/>
          </a:xfrm>
          <a:custGeom>
            <a:avLst/>
            <a:gdLst/>
            <a:ahLst/>
            <a:cxnLst>
              <a:cxn ang="0">
                <a:pos x="256" y="236"/>
              </a:cxn>
              <a:cxn ang="0">
                <a:pos x="256" y="236"/>
              </a:cxn>
              <a:cxn ang="0">
                <a:pos x="244" y="248"/>
              </a:cxn>
              <a:cxn ang="0">
                <a:pos x="12" y="248"/>
              </a:cxn>
              <a:cxn ang="0">
                <a:pos x="0" y="236"/>
              </a:cxn>
              <a:cxn ang="0">
                <a:pos x="0" y="236"/>
              </a:cxn>
              <a:cxn ang="0">
                <a:pos x="0" y="236"/>
              </a:cxn>
              <a:cxn ang="0">
                <a:pos x="32" y="176"/>
              </a:cxn>
              <a:cxn ang="0">
                <a:pos x="69" y="164"/>
              </a:cxn>
              <a:cxn ang="0">
                <a:pos x="100" y="150"/>
              </a:cxn>
              <a:cxn ang="0">
                <a:pos x="100" y="127"/>
              </a:cxn>
              <a:cxn ang="0">
                <a:pos x="88" y="97"/>
              </a:cxn>
              <a:cxn ang="0">
                <a:pos x="80" y="85"/>
              </a:cxn>
              <a:cxn ang="0">
                <a:pos x="84" y="65"/>
              </a:cxn>
              <a:cxn ang="0">
                <a:pos x="82" y="39"/>
              </a:cxn>
              <a:cxn ang="0">
                <a:pos x="128" y="0"/>
              </a:cxn>
              <a:cxn ang="0">
                <a:pos x="175" y="39"/>
              </a:cxn>
              <a:cxn ang="0">
                <a:pos x="172" y="65"/>
              </a:cxn>
              <a:cxn ang="0">
                <a:pos x="176" y="85"/>
              </a:cxn>
              <a:cxn ang="0">
                <a:pos x="168" y="97"/>
              </a:cxn>
              <a:cxn ang="0">
                <a:pos x="156" y="126"/>
              </a:cxn>
              <a:cxn ang="0">
                <a:pos x="156" y="150"/>
              </a:cxn>
              <a:cxn ang="0">
                <a:pos x="187" y="164"/>
              </a:cxn>
              <a:cxn ang="0">
                <a:pos x="224" y="176"/>
              </a:cxn>
              <a:cxn ang="0">
                <a:pos x="256" y="236"/>
              </a:cxn>
            </a:cxnLst>
            <a:rect l="0" t="0" r="r" b="b"/>
            <a:pathLst>
              <a:path w="256" h="248">
                <a:moveTo>
                  <a:pt x="256" y="236"/>
                </a:moveTo>
                <a:cubicBezTo>
                  <a:pt x="256" y="236"/>
                  <a:pt x="256" y="236"/>
                  <a:pt x="256" y="236"/>
                </a:cubicBezTo>
                <a:cubicBezTo>
                  <a:pt x="256" y="243"/>
                  <a:pt x="251" y="248"/>
                  <a:pt x="244" y="248"/>
                </a:cubicBezTo>
                <a:cubicBezTo>
                  <a:pt x="12" y="248"/>
                  <a:pt x="12" y="248"/>
                  <a:pt x="12" y="248"/>
                </a:cubicBezTo>
                <a:cubicBezTo>
                  <a:pt x="5" y="248"/>
                  <a:pt x="0" y="243"/>
                  <a:pt x="0" y="236"/>
                </a:cubicBezTo>
                <a:cubicBezTo>
                  <a:pt x="0" y="236"/>
                  <a:pt x="0" y="236"/>
                  <a:pt x="0" y="236"/>
                </a:cubicBezTo>
                <a:cubicBezTo>
                  <a:pt x="0" y="236"/>
                  <a:pt x="0" y="236"/>
                  <a:pt x="0" y="236"/>
                </a:cubicBezTo>
                <a:cubicBezTo>
                  <a:pt x="0" y="236"/>
                  <a:pt x="0" y="192"/>
                  <a:pt x="32" y="176"/>
                </a:cubicBezTo>
                <a:cubicBezTo>
                  <a:pt x="52" y="166"/>
                  <a:pt x="44" y="174"/>
                  <a:pt x="69" y="164"/>
                </a:cubicBezTo>
                <a:cubicBezTo>
                  <a:pt x="94" y="154"/>
                  <a:pt x="100" y="150"/>
                  <a:pt x="100" y="150"/>
                </a:cubicBezTo>
                <a:cubicBezTo>
                  <a:pt x="100" y="127"/>
                  <a:pt x="100" y="127"/>
                  <a:pt x="100" y="127"/>
                </a:cubicBezTo>
                <a:cubicBezTo>
                  <a:pt x="100" y="127"/>
                  <a:pt x="91" y="119"/>
                  <a:pt x="88" y="97"/>
                </a:cubicBezTo>
                <a:cubicBezTo>
                  <a:pt x="82" y="99"/>
                  <a:pt x="80" y="90"/>
                  <a:pt x="80" y="85"/>
                </a:cubicBezTo>
                <a:cubicBezTo>
                  <a:pt x="80" y="80"/>
                  <a:pt x="77" y="63"/>
                  <a:pt x="84" y="65"/>
                </a:cubicBezTo>
                <a:cubicBezTo>
                  <a:pt x="82" y="54"/>
                  <a:pt x="81" y="44"/>
                  <a:pt x="82" y="39"/>
                </a:cubicBezTo>
                <a:cubicBezTo>
                  <a:pt x="83" y="21"/>
                  <a:pt x="101" y="1"/>
                  <a:pt x="128" y="0"/>
                </a:cubicBezTo>
                <a:cubicBezTo>
                  <a:pt x="160" y="1"/>
                  <a:pt x="173" y="21"/>
                  <a:pt x="175" y="39"/>
                </a:cubicBezTo>
                <a:cubicBezTo>
                  <a:pt x="175" y="44"/>
                  <a:pt x="174" y="54"/>
                  <a:pt x="172" y="65"/>
                </a:cubicBezTo>
                <a:cubicBezTo>
                  <a:pt x="180" y="63"/>
                  <a:pt x="177" y="80"/>
                  <a:pt x="176" y="85"/>
                </a:cubicBezTo>
                <a:cubicBezTo>
                  <a:pt x="176" y="90"/>
                  <a:pt x="174" y="99"/>
                  <a:pt x="168" y="97"/>
                </a:cubicBezTo>
                <a:cubicBezTo>
                  <a:pt x="165" y="119"/>
                  <a:pt x="156" y="126"/>
                  <a:pt x="156" y="126"/>
                </a:cubicBezTo>
                <a:cubicBezTo>
                  <a:pt x="156" y="150"/>
                  <a:pt x="156" y="150"/>
                  <a:pt x="156" y="150"/>
                </a:cubicBezTo>
                <a:cubicBezTo>
                  <a:pt x="156" y="150"/>
                  <a:pt x="162" y="153"/>
                  <a:pt x="187" y="164"/>
                </a:cubicBezTo>
                <a:cubicBezTo>
                  <a:pt x="212" y="174"/>
                  <a:pt x="204" y="166"/>
                  <a:pt x="224" y="176"/>
                </a:cubicBezTo>
                <a:cubicBezTo>
                  <a:pt x="256" y="192"/>
                  <a:pt x="256" y="236"/>
                  <a:pt x="256" y="236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false" compatLnSpc="true"/>
          <a:lstStyle/>
          <a:p>
            <a:endParaRPr lang="en-US">
              <a:cs typeface="+mn-ea"/>
              <a:sym typeface="+mn-lt"/>
            </a:endParaRPr>
          </a:p>
        </p:txBody>
      </p:sp>
      <p:pic>
        <p:nvPicPr>
          <p:cNvPr id="30" name="图片 29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1045210" y="520065"/>
            <a:ext cx="10128250" cy="3688080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2319020" y="4363720"/>
            <a:ext cx="7553325" cy="1123950"/>
          </a:xfrm>
          <a:prstGeom prst="rect">
            <a:avLst/>
          </a:prstGeom>
        </p:spPr>
      </p:pic>
      <p:sp>
        <p:nvSpPr>
          <p:cNvPr id="7" name="文本框 6"/>
          <p:cNvSpPr txBox="true"/>
          <p:nvPr/>
        </p:nvSpPr>
        <p:spPr>
          <a:xfrm>
            <a:off x="3874135" y="5706110"/>
            <a:ext cx="447040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zh-CN"/>
              <a:t>install -d</a:t>
            </a:r>
            <a:r>
              <a:rPr lang="zh-CN" altLang="en-US"/>
              <a:t>下载指定包并拉取依赖</a:t>
            </a:r>
            <a:endParaRPr lang="zh-CN" altLang="en-US"/>
          </a:p>
          <a:p>
            <a:pPr algn="ctr"/>
            <a:r>
              <a:rPr lang="zh-CN" altLang="en-US"/>
              <a:t>默认缓存路径：</a:t>
            </a:r>
            <a:r>
              <a:rPr lang="en-US" altLang="zh-CN"/>
              <a:t>/var/cache/apt/archives</a:t>
            </a:r>
            <a:endParaRPr lang="en-US" altLang="zh-CN"/>
          </a:p>
        </p:txBody>
      </p:sp>
    </p:spTree>
  </p:cSld>
  <p:clrMapOvr>
    <a:masterClrMapping/>
  </p:clrMapOvr>
  <p:transition spd="slow" advTm="0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 flipH="true">
            <a:off x="494030" y="525145"/>
            <a:ext cx="11269980" cy="58077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 useBgFill="1">
        <p:nvSpPr>
          <p:cNvPr id="3" name="椭圆 2"/>
          <p:cNvSpPr/>
          <p:nvPr/>
        </p:nvSpPr>
        <p:spPr>
          <a:xfrm>
            <a:off x="876300" y="891839"/>
            <a:ext cx="228600" cy="228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 useBgFill="1">
        <p:nvSpPr>
          <p:cNvPr id="4" name="椭圆 3"/>
          <p:cNvSpPr/>
          <p:nvPr/>
        </p:nvSpPr>
        <p:spPr>
          <a:xfrm>
            <a:off x="11087100" y="891839"/>
            <a:ext cx="228600" cy="228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 useBgFill="1">
        <p:nvSpPr>
          <p:cNvPr id="5" name="椭圆 4"/>
          <p:cNvSpPr/>
          <p:nvPr/>
        </p:nvSpPr>
        <p:spPr>
          <a:xfrm>
            <a:off x="876300" y="5737561"/>
            <a:ext cx="228600" cy="228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 useBgFill="1">
        <p:nvSpPr>
          <p:cNvPr id="6" name="椭圆 5"/>
          <p:cNvSpPr/>
          <p:nvPr/>
        </p:nvSpPr>
        <p:spPr>
          <a:xfrm>
            <a:off x="11087100" y="5737561"/>
            <a:ext cx="228600" cy="228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7" name="Freeform 182"/>
          <p:cNvSpPr>
            <a:spLocks noEditPoints="true"/>
          </p:cNvSpPr>
          <p:nvPr/>
        </p:nvSpPr>
        <p:spPr bwMode="auto">
          <a:xfrm>
            <a:off x="3416405" y="4808217"/>
            <a:ext cx="497015" cy="497012"/>
          </a:xfrm>
          <a:custGeom>
            <a:avLst/>
            <a:gdLst/>
            <a:ahLst/>
            <a:cxnLst>
              <a:cxn ang="0">
                <a:pos x="128" y="256"/>
              </a:cxn>
              <a:cxn ang="0">
                <a:pos x="0" y="128"/>
              </a:cxn>
              <a:cxn ang="0">
                <a:pos x="128" y="0"/>
              </a:cxn>
              <a:cxn ang="0">
                <a:pos x="256" y="128"/>
              </a:cxn>
              <a:cxn ang="0">
                <a:pos x="128" y="256"/>
              </a:cxn>
              <a:cxn ang="0">
                <a:pos x="128" y="24"/>
              </a:cxn>
              <a:cxn ang="0">
                <a:pos x="24" y="128"/>
              </a:cxn>
              <a:cxn ang="0">
                <a:pos x="128" y="232"/>
              </a:cxn>
              <a:cxn ang="0">
                <a:pos x="232" y="128"/>
              </a:cxn>
              <a:cxn ang="0">
                <a:pos x="128" y="24"/>
              </a:cxn>
              <a:cxn ang="0">
                <a:pos x="180" y="140"/>
              </a:cxn>
              <a:cxn ang="0">
                <a:pos x="156" y="140"/>
              </a:cxn>
              <a:cxn ang="0">
                <a:pos x="140" y="140"/>
              </a:cxn>
              <a:cxn ang="0">
                <a:pos x="128" y="140"/>
              </a:cxn>
              <a:cxn ang="0">
                <a:pos x="116" y="128"/>
              </a:cxn>
              <a:cxn ang="0">
                <a:pos x="116" y="56"/>
              </a:cxn>
              <a:cxn ang="0">
                <a:pos x="128" y="44"/>
              </a:cxn>
              <a:cxn ang="0">
                <a:pos x="140" y="56"/>
              </a:cxn>
              <a:cxn ang="0">
                <a:pos x="140" y="116"/>
              </a:cxn>
              <a:cxn ang="0">
                <a:pos x="156" y="116"/>
              </a:cxn>
              <a:cxn ang="0">
                <a:pos x="180" y="116"/>
              </a:cxn>
              <a:cxn ang="0">
                <a:pos x="192" y="128"/>
              </a:cxn>
              <a:cxn ang="0">
                <a:pos x="180" y="140"/>
              </a:cxn>
            </a:cxnLst>
            <a:rect l="0" t="0" r="r" b="b"/>
            <a:pathLst>
              <a:path w="256" h="256">
                <a:moveTo>
                  <a:pt x="128" y="256"/>
                </a:moveTo>
                <a:cubicBezTo>
                  <a:pt x="57" y="256"/>
                  <a:pt x="0" y="199"/>
                  <a:pt x="0" y="128"/>
                </a:cubicBezTo>
                <a:cubicBezTo>
                  <a:pt x="0" y="57"/>
                  <a:pt x="57" y="0"/>
                  <a:pt x="128" y="0"/>
                </a:cubicBezTo>
                <a:cubicBezTo>
                  <a:pt x="199" y="0"/>
                  <a:pt x="256" y="57"/>
                  <a:pt x="256" y="128"/>
                </a:cubicBezTo>
                <a:cubicBezTo>
                  <a:pt x="256" y="199"/>
                  <a:pt x="199" y="256"/>
                  <a:pt x="128" y="256"/>
                </a:cubicBezTo>
                <a:moveTo>
                  <a:pt x="128" y="24"/>
                </a:moveTo>
                <a:cubicBezTo>
                  <a:pt x="71" y="24"/>
                  <a:pt x="24" y="71"/>
                  <a:pt x="24" y="128"/>
                </a:cubicBezTo>
                <a:cubicBezTo>
                  <a:pt x="24" y="185"/>
                  <a:pt x="71" y="232"/>
                  <a:pt x="128" y="232"/>
                </a:cubicBezTo>
                <a:cubicBezTo>
                  <a:pt x="185" y="232"/>
                  <a:pt x="232" y="185"/>
                  <a:pt x="232" y="128"/>
                </a:cubicBezTo>
                <a:cubicBezTo>
                  <a:pt x="232" y="71"/>
                  <a:pt x="185" y="24"/>
                  <a:pt x="128" y="24"/>
                </a:cubicBezTo>
                <a:moveTo>
                  <a:pt x="180" y="140"/>
                </a:moveTo>
                <a:cubicBezTo>
                  <a:pt x="156" y="140"/>
                  <a:pt x="156" y="140"/>
                  <a:pt x="156" y="140"/>
                </a:cubicBezTo>
                <a:cubicBezTo>
                  <a:pt x="140" y="140"/>
                  <a:pt x="140" y="140"/>
                  <a:pt x="140" y="140"/>
                </a:cubicBezTo>
                <a:cubicBezTo>
                  <a:pt x="128" y="140"/>
                  <a:pt x="128" y="140"/>
                  <a:pt x="128" y="140"/>
                </a:cubicBezTo>
                <a:cubicBezTo>
                  <a:pt x="121" y="140"/>
                  <a:pt x="116" y="135"/>
                  <a:pt x="116" y="128"/>
                </a:cubicBezTo>
                <a:cubicBezTo>
                  <a:pt x="116" y="56"/>
                  <a:pt x="116" y="56"/>
                  <a:pt x="116" y="56"/>
                </a:cubicBezTo>
                <a:cubicBezTo>
                  <a:pt x="116" y="49"/>
                  <a:pt x="121" y="44"/>
                  <a:pt x="128" y="44"/>
                </a:cubicBezTo>
                <a:cubicBezTo>
                  <a:pt x="135" y="44"/>
                  <a:pt x="140" y="49"/>
                  <a:pt x="140" y="56"/>
                </a:cubicBezTo>
                <a:cubicBezTo>
                  <a:pt x="140" y="116"/>
                  <a:pt x="140" y="116"/>
                  <a:pt x="140" y="116"/>
                </a:cubicBezTo>
                <a:cubicBezTo>
                  <a:pt x="156" y="116"/>
                  <a:pt x="156" y="116"/>
                  <a:pt x="156" y="116"/>
                </a:cubicBezTo>
                <a:cubicBezTo>
                  <a:pt x="180" y="116"/>
                  <a:pt x="180" y="116"/>
                  <a:pt x="180" y="116"/>
                </a:cubicBezTo>
                <a:cubicBezTo>
                  <a:pt x="187" y="116"/>
                  <a:pt x="192" y="121"/>
                  <a:pt x="192" y="128"/>
                </a:cubicBezTo>
                <a:cubicBezTo>
                  <a:pt x="192" y="135"/>
                  <a:pt x="187" y="140"/>
                  <a:pt x="180" y="140"/>
                </a:cubicBezTo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false" compatLnSpc="true"/>
          <a:lstStyle/>
          <a:p>
            <a:endParaRPr lang="en-US">
              <a:cs typeface="+mn-ea"/>
              <a:sym typeface="+mn-lt"/>
            </a:endParaRPr>
          </a:p>
        </p:txBody>
      </p:sp>
      <p:sp>
        <p:nvSpPr>
          <p:cNvPr id="28" name="Freeform 191"/>
          <p:cNvSpPr/>
          <p:nvPr/>
        </p:nvSpPr>
        <p:spPr bwMode="auto">
          <a:xfrm>
            <a:off x="4193583" y="3239144"/>
            <a:ext cx="458023" cy="443482"/>
          </a:xfrm>
          <a:custGeom>
            <a:avLst/>
            <a:gdLst/>
            <a:ahLst/>
            <a:cxnLst>
              <a:cxn ang="0">
                <a:pos x="256" y="236"/>
              </a:cxn>
              <a:cxn ang="0">
                <a:pos x="256" y="236"/>
              </a:cxn>
              <a:cxn ang="0">
                <a:pos x="244" y="248"/>
              </a:cxn>
              <a:cxn ang="0">
                <a:pos x="12" y="248"/>
              </a:cxn>
              <a:cxn ang="0">
                <a:pos x="0" y="236"/>
              </a:cxn>
              <a:cxn ang="0">
                <a:pos x="0" y="236"/>
              </a:cxn>
              <a:cxn ang="0">
                <a:pos x="0" y="236"/>
              </a:cxn>
              <a:cxn ang="0">
                <a:pos x="32" y="176"/>
              </a:cxn>
              <a:cxn ang="0">
                <a:pos x="69" y="164"/>
              </a:cxn>
              <a:cxn ang="0">
                <a:pos x="100" y="150"/>
              </a:cxn>
              <a:cxn ang="0">
                <a:pos x="100" y="127"/>
              </a:cxn>
              <a:cxn ang="0">
                <a:pos x="88" y="97"/>
              </a:cxn>
              <a:cxn ang="0">
                <a:pos x="80" y="85"/>
              </a:cxn>
              <a:cxn ang="0">
                <a:pos x="84" y="65"/>
              </a:cxn>
              <a:cxn ang="0">
                <a:pos x="82" y="39"/>
              </a:cxn>
              <a:cxn ang="0">
                <a:pos x="128" y="0"/>
              </a:cxn>
              <a:cxn ang="0">
                <a:pos x="175" y="39"/>
              </a:cxn>
              <a:cxn ang="0">
                <a:pos x="172" y="65"/>
              </a:cxn>
              <a:cxn ang="0">
                <a:pos x="176" y="85"/>
              </a:cxn>
              <a:cxn ang="0">
                <a:pos x="168" y="97"/>
              </a:cxn>
              <a:cxn ang="0">
                <a:pos x="156" y="126"/>
              </a:cxn>
              <a:cxn ang="0">
                <a:pos x="156" y="150"/>
              </a:cxn>
              <a:cxn ang="0">
                <a:pos x="187" y="164"/>
              </a:cxn>
              <a:cxn ang="0">
                <a:pos x="224" y="176"/>
              </a:cxn>
              <a:cxn ang="0">
                <a:pos x="256" y="236"/>
              </a:cxn>
            </a:cxnLst>
            <a:rect l="0" t="0" r="r" b="b"/>
            <a:pathLst>
              <a:path w="256" h="248">
                <a:moveTo>
                  <a:pt x="256" y="236"/>
                </a:moveTo>
                <a:cubicBezTo>
                  <a:pt x="256" y="236"/>
                  <a:pt x="256" y="236"/>
                  <a:pt x="256" y="236"/>
                </a:cubicBezTo>
                <a:cubicBezTo>
                  <a:pt x="256" y="243"/>
                  <a:pt x="251" y="248"/>
                  <a:pt x="244" y="248"/>
                </a:cubicBezTo>
                <a:cubicBezTo>
                  <a:pt x="12" y="248"/>
                  <a:pt x="12" y="248"/>
                  <a:pt x="12" y="248"/>
                </a:cubicBezTo>
                <a:cubicBezTo>
                  <a:pt x="5" y="248"/>
                  <a:pt x="0" y="243"/>
                  <a:pt x="0" y="236"/>
                </a:cubicBezTo>
                <a:cubicBezTo>
                  <a:pt x="0" y="236"/>
                  <a:pt x="0" y="236"/>
                  <a:pt x="0" y="236"/>
                </a:cubicBezTo>
                <a:cubicBezTo>
                  <a:pt x="0" y="236"/>
                  <a:pt x="0" y="236"/>
                  <a:pt x="0" y="236"/>
                </a:cubicBezTo>
                <a:cubicBezTo>
                  <a:pt x="0" y="236"/>
                  <a:pt x="0" y="192"/>
                  <a:pt x="32" y="176"/>
                </a:cubicBezTo>
                <a:cubicBezTo>
                  <a:pt x="52" y="166"/>
                  <a:pt x="44" y="174"/>
                  <a:pt x="69" y="164"/>
                </a:cubicBezTo>
                <a:cubicBezTo>
                  <a:pt x="94" y="154"/>
                  <a:pt x="100" y="150"/>
                  <a:pt x="100" y="150"/>
                </a:cubicBezTo>
                <a:cubicBezTo>
                  <a:pt x="100" y="127"/>
                  <a:pt x="100" y="127"/>
                  <a:pt x="100" y="127"/>
                </a:cubicBezTo>
                <a:cubicBezTo>
                  <a:pt x="100" y="127"/>
                  <a:pt x="91" y="119"/>
                  <a:pt x="88" y="97"/>
                </a:cubicBezTo>
                <a:cubicBezTo>
                  <a:pt x="82" y="99"/>
                  <a:pt x="80" y="90"/>
                  <a:pt x="80" y="85"/>
                </a:cubicBezTo>
                <a:cubicBezTo>
                  <a:pt x="80" y="80"/>
                  <a:pt x="77" y="63"/>
                  <a:pt x="84" y="65"/>
                </a:cubicBezTo>
                <a:cubicBezTo>
                  <a:pt x="82" y="54"/>
                  <a:pt x="81" y="44"/>
                  <a:pt x="82" y="39"/>
                </a:cubicBezTo>
                <a:cubicBezTo>
                  <a:pt x="83" y="21"/>
                  <a:pt x="101" y="1"/>
                  <a:pt x="128" y="0"/>
                </a:cubicBezTo>
                <a:cubicBezTo>
                  <a:pt x="160" y="1"/>
                  <a:pt x="173" y="21"/>
                  <a:pt x="175" y="39"/>
                </a:cubicBezTo>
                <a:cubicBezTo>
                  <a:pt x="175" y="44"/>
                  <a:pt x="174" y="54"/>
                  <a:pt x="172" y="65"/>
                </a:cubicBezTo>
                <a:cubicBezTo>
                  <a:pt x="180" y="63"/>
                  <a:pt x="177" y="80"/>
                  <a:pt x="176" y="85"/>
                </a:cubicBezTo>
                <a:cubicBezTo>
                  <a:pt x="176" y="90"/>
                  <a:pt x="174" y="99"/>
                  <a:pt x="168" y="97"/>
                </a:cubicBezTo>
                <a:cubicBezTo>
                  <a:pt x="165" y="119"/>
                  <a:pt x="156" y="126"/>
                  <a:pt x="156" y="126"/>
                </a:cubicBezTo>
                <a:cubicBezTo>
                  <a:pt x="156" y="150"/>
                  <a:pt x="156" y="150"/>
                  <a:pt x="156" y="150"/>
                </a:cubicBezTo>
                <a:cubicBezTo>
                  <a:pt x="156" y="150"/>
                  <a:pt x="162" y="153"/>
                  <a:pt x="187" y="164"/>
                </a:cubicBezTo>
                <a:cubicBezTo>
                  <a:pt x="212" y="174"/>
                  <a:pt x="204" y="166"/>
                  <a:pt x="224" y="176"/>
                </a:cubicBezTo>
                <a:cubicBezTo>
                  <a:pt x="256" y="192"/>
                  <a:pt x="256" y="236"/>
                  <a:pt x="256" y="236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false" compatLnSpc="true"/>
          <a:lstStyle/>
          <a:p>
            <a:endParaRPr lang="en-US">
              <a:cs typeface="+mn-ea"/>
              <a:sym typeface="+mn-lt"/>
            </a:endParaRPr>
          </a:p>
        </p:txBody>
      </p:sp>
      <p:pic>
        <p:nvPicPr>
          <p:cNvPr id="7" name="图片 6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1104900" y="1120140"/>
            <a:ext cx="5495925" cy="252412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3839845" y="3728085"/>
            <a:ext cx="7305675" cy="2009775"/>
          </a:xfrm>
          <a:prstGeom prst="rect">
            <a:avLst/>
          </a:prstGeom>
        </p:spPr>
      </p:pic>
      <p:sp>
        <p:nvSpPr>
          <p:cNvPr id="10" name="文本框 9"/>
          <p:cNvSpPr txBox="true"/>
          <p:nvPr/>
        </p:nvSpPr>
        <p:spPr>
          <a:xfrm>
            <a:off x="7560945" y="2138680"/>
            <a:ext cx="1554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solidFill>
                  <a:schemeClr val="accent5"/>
                </a:solidFill>
              </a:rPr>
              <a:t>源优先级设置</a:t>
            </a:r>
            <a:endParaRPr lang="zh-CN" altLang="en-US">
              <a:solidFill>
                <a:schemeClr val="accent5"/>
              </a:solidFill>
            </a:endParaRPr>
          </a:p>
        </p:txBody>
      </p:sp>
      <p:pic>
        <p:nvPicPr>
          <p:cNvPr id="8" name="图片 7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789940" y="1584325"/>
            <a:ext cx="10678160" cy="3825240"/>
          </a:xfrm>
          <a:prstGeom prst="rect">
            <a:avLst/>
          </a:prstGeom>
        </p:spPr>
      </p:pic>
    </p:spTree>
  </p:cSld>
  <p:clrMapOvr>
    <a:masterClrMapping/>
  </p:clrMapOvr>
  <p:transition spd="slow"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 flipH="true">
            <a:off x="610605" y="675861"/>
            <a:ext cx="10968255" cy="55062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 useBgFill="1">
        <p:nvSpPr>
          <p:cNvPr id="3" name="椭圆 2"/>
          <p:cNvSpPr/>
          <p:nvPr/>
        </p:nvSpPr>
        <p:spPr>
          <a:xfrm>
            <a:off x="876300" y="891839"/>
            <a:ext cx="228600" cy="228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 useBgFill="1">
        <p:nvSpPr>
          <p:cNvPr id="4" name="椭圆 3"/>
          <p:cNvSpPr/>
          <p:nvPr/>
        </p:nvSpPr>
        <p:spPr>
          <a:xfrm>
            <a:off x="11087100" y="891839"/>
            <a:ext cx="228600" cy="228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 useBgFill="1">
        <p:nvSpPr>
          <p:cNvPr id="5" name="椭圆 4"/>
          <p:cNvSpPr/>
          <p:nvPr/>
        </p:nvSpPr>
        <p:spPr>
          <a:xfrm>
            <a:off x="876300" y="5737561"/>
            <a:ext cx="228600" cy="228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 useBgFill="1">
        <p:nvSpPr>
          <p:cNvPr id="6" name="椭圆 5"/>
          <p:cNvSpPr/>
          <p:nvPr/>
        </p:nvSpPr>
        <p:spPr>
          <a:xfrm>
            <a:off x="11087100" y="5737561"/>
            <a:ext cx="228600" cy="228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7" name="Freeform 182"/>
          <p:cNvSpPr>
            <a:spLocks noEditPoints="true"/>
          </p:cNvSpPr>
          <p:nvPr/>
        </p:nvSpPr>
        <p:spPr bwMode="auto">
          <a:xfrm>
            <a:off x="3416405" y="4808217"/>
            <a:ext cx="497015" cy="497012"/>
          </a:xfrm>
          <a:custGeom>
            <a:avLst/>
            <a:gdLst/>
            <a:ahLst/>
            <a:cxnLst>
              <a:cxn ang="0">
                <a:pos x="128" y="256"/>
              </a:cxn>
              <a:cxn ang="0">
                <a:pos x="0" y="128"/>
              </a:cxn>
              <a:cxn ang="0">
                <a:pos x="128" y="0"/>
              </a:cxn>
              <a:cxn ang="0">
                <a:pos x="256" y="128"/>
              </a:cxn>
              <a:cxn ang="0">
                <a:pos x="128" y="256"/>
              </a:cxn>
              <a:cxn ang="0">
                <a:pos x="128" y="24"/>
              </a:cxn>
              <a:cxn ang="0">
                <a:pos x="24" y="128"/>
              </a:cxn>
              <a:cxn ang="0">
                <a:pos x="128" y="232"/>
              </a:cxn>
              <a:cxn ang="0">
                <a:pos x="232" y="128"/>
              </a:cxn>
              <a:cxn ang="0">
                <a:pos x="128" y="24"/>
              </a:cxn>
              <a:cxn ang="0">
                <a:pos x="180" y="140"/>
              </a:cxn>
              <a:cxn ang="0">
                <a:pos x="156" y="140"/>
              </a:cxn>
              <a:cxn ang="0">
                <a:pos x="140" y="140"/>
              </a:cxn>
              <a:cxn ang="0">
                <a:pos x="128" y="140"/>
              </a:cxn>
              <a:cxn ang="0">
                <a:pos x="116" y="128"/>
              </a:cxn>
              <a:cxn ang="0">
                <a:pos x="116" y="56"/>
              </a:cxn>
              <a:cxn ang="0">
                <a:pos x="128" y="44"/>
              </a:cxn>
              <a:cxn ang="0">
                <a:pos x="140" y="56"/>
              </a:cxn>
              <a:cxn ang="0">
                <a:pos x="140" y="116"/>
              </a:cxn>
              <a:cxn ang="0">
                <a:pos x="156" y="116"/>
              </a:cxn>
              <a:cxn ang="0">
                <a:pos x="180" y="116"/>
              </a:cxn>
              <a:cxn ang="0">
                <a:pos x="192" y="128"/>
              </a:cxn>
              <a:cxn ang="0">
                <a:pos x="180" y="140"/>
              </a:cxn>
            </a:cxnLst>
            <a:rect l="0" t="0" r="r" b="b"/>
            <a:pathLst>
              <a:path w="256" h="256">
                <a:moveTo>
                  <a:pt x="128" y="256"/>
                </a:moveTo>
                <a:cubicBezTo>
                  <a:pt x="57" y="256"/>
                  <a:pt x="0" y="199"/>
                  <a:pt x="0" y="128"/>
                </a:cubicBezTo>
                <a:cubicBezTo>
                  <a:pt x="0" y="57"/>
                  <a:pt x="57" y="0"/>
                  <a:pt x="128" y="0"/>
                </a:cubicBezTo>
                <a:cubicBezTo>
                  <a:pt x="199" y="0"/>
                  <a:pt x="256" y="57"/>
                  <a:pt x="256" y="128"/>
                </a:cubicBezTo>
                <a:cubicBezTo>
                  <a:pt x="256" y="199"/>
                  <a:pt x="199" y="256"/>
                  <a:pt x="128" y="256"/>
                </a:cubicBezTo>
                <a:moveTo>
                  <a:pt x="128" y="24"/>
                </a:moveTo>
                <a:cubicBezTo>
                  <a:pt x="71" y="24"/>
                  <a:pt x="24" y="71"/>
                  <a:pt x="24" y="128"/>
                </a:cubicBezTo>
                <a:cubicBezTo>
                  <a:pt x="24" y="185"/>
                  <a:pt x="71" y="232"/>
                  <a:pt x="128" y="232"/>
                </a:cubicBezTo>
                <a:cubicBezTo>
                  <a:pt x="185" y="232"/>
                  <a:pt x="232" y="185"/>
                  <a:pt x="232" y="128"/>
                </a:cubicBezTo>
                <a:cubicBezTo>
                  <a:pt x="232" y="71"/>
                  <a:pt x="185" y="24"/>
                  <a:pt x="128" y="24"/>
                </a:cubicBezTo>
                <a:moveTo>
                  <a:pt x="180" y="140"/>
                </a:moveTo>
                <a:cubicBezTo>
                  <a:pt x="156" y="140"/>
                  <a:pt x="156" y="140"/>
                  <a:pt x="156" y="140"/>
                </a:cubicBezTo>
                <a:cubicBezTo>
                  <a:pt x="140" y="140"/>
                  <a:pt x="140" y="140"/>
                  <a:pt x="140" y="140"/>
                </a:cubicBezTo>
                <a:cubicBezTo>
                  <a:pt x="128" y="140"/>
                  <a:pt x="128" y="140"/>
                  <a:pt x="128" y="140"/>
                </a:cubicBezTo>
                <a:cubicBezTo>
                  <a:pt x="121" y="140"/>
                  <a:pt x="116" y="135"/>
                  <a:pt x="116" y="128"/>
                </a:cubicBezTo>
                <a:cubicBezTo>
                  <a:pt x="116" y="56"/>
                  <a:pt x="116" y="56"/>
                  <a:pt x="116" y="56"/>
                </a:cubicBezTo>
                <a:cubicBezTo>
                  <a:pt x="116" y="49"/>
                  <a:pt x="121" y="44"/>
                  <a:pt x="128" y="44"/>
                </a:cubicBezTo>
                <a:cubicBezTo>
                  <a:pt x="135" y="44"/>
                  <a:pt x="140" y="49"/>
                  <a:pt x="140" y="56"/>
                </a:cubicBezTo>
                <a:cubicBezTo>
                  <a:pt x="140" y="116"/>
                  <a:pt x="140" y="116"/>
                  <a:pt x="140" y="116"/>
                </a:cubicBezTo>
                <a:cubicBezTo>
                  <a:pt x="156" y="116"/>
                  <a:pt x="156" y="116"/>
                  <a:pt x="156" y="116"/>
                </a:cubicBezTo>
                <a:cubicBezTo>
                  <a:pt x="180" y="116"/>
                  <a:pt x="180" y="116"/>
                  <a:pt x="180" y="116"/>
                </a:cubicBezTo>
                <a:cubicBezTo>
                  <a:pt x="187" y="116"/>
                  <a:pt x="192" y="121"/>
                  <a:pt x="192" y="128"/>
                </a:cubicBezTo>
                <a:cubicBezTo>
                  <a:pt x="192" y="135"/>
                  <a:pt x="187" y="140"/>
                  <a:pt x="180" y="140"/>
                </a:cubicBezTo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false" compatLnSpc="true"/>
          <a:lstStyle/>
          <a:p>
            <a:endParaRPr lang="en-US">
              <a:cs typeface="+mn-ea"/>
              <a:sym typeface="+mn-lt"/>
            </a:endParaRPr>
          </a:p>
        </p:txBody>
      </p:sp>
      <p:sp>
        <p:nvSpPr>
          <p:cNvPr id="28" name="Freeform 191"/>
          <p:cNvSpPr/>
          <p:nvPr/>
        </p:nvSpPr>
        <p:spPr bwMode="auto">
          <a:xfrm>
            <a:off x="4193583" y="3239144"/>
            <a:ext cx="458023" cy="443482"/>
          </a:xfrm>
          <a:custGeom>
            <a:avLst/>
            <a:gdLst/>
            <a:ahLst/>
            <a:cxnLst>
              <a:cxn ang="0">
                <a:pos x="256" y="236"/>
              </a:cxn>
              <a:cxn ang="0">
                <a:pos x="256" y="236"/>
              </a:cxn>
              <a:cxn ang="0">
                <a:pos x="244" y="248"/>
              </a:cxn>
              <a:cxn ang="0">
                <a:pos x="12" y="248"/>
              </a:cxn>
              <a:cxn ang="0">
                <a:pos x="0" y="236"/>
              </a:cxn>
              <a:cxn ang="0">
                <a:pos x="0" y="236"/>
              </a:cxn>
              <a:cxn ang="0">
                <a:pos x="0" y="236"/>
              </a:cxn>
              <a:cxn ang="0">
                <a:pos x="32" y="176"/>
              </a:cxn>
              <a:cxn ang="0">
                <a:pos x="69" y="164"/>
              </a:cxn>
              <a:cxn ang="0">
                <a:pos x="100" y="150"/>
              </a:cxn>
              <a:cxn ang="0">
                <a:pos x="100" y="127"/>
              </a:cxn>
              <a:cxn ang="0">
                <a:pos x="88" y="97"/>
              </a:cxn>
              <a:cxn ang="0">
                <a:pos x="80" y="85"/>
              </a:cxn>
              <a:cxn ang="0">
                <a:pos x="84" y="65"/>
              </a:cxn>
              <a:cxn ang="0">
                <a:pos x="82" y="39"/>
              </a:cxn>
              <a:cxn ang="0">
                <a:pos x="128" y="0"/>
              </a:cxn>
              <a:cxn ang="0">
                <a:pos x="175" y="39"/>
              </a:cxn>
              <a:cxn ang="0">
                <a:pos x="172" y="65"/>
              </a:cxn>
              <a:cxn ang="0">
                <a:pos x="176" y="85"/>
              </a:cxn>
              <a:cxn ang="0">
                <a:pos x="168" y="97"/>
              </a:cxn>
              <a:cxn ang="0">
                <a:pos x="156" y="126"/>
              </a:cxn>
              <a:cxn ang="0">
                <a:pos x="156" y="150"/>
              </a:cxn>
              <a:cxn ang="0">
                <a:pos x="187" y="164"/>
              </a:cxn>
              <a:cxn ang="0">
                <a:pos x="224" y="176"/>
              </a:cxn>
              <a:cxn ang="0">
                <a:pos x="256" y="236"/>
              </a:cxn>
            </a:cxnLst>
            <a:rect l="0" t="0" r="r" b="b"/>
            <a:pathLst>
              <a:path w="256" h="248">
                <a:moveTo>
                  <a:pt x="256" y="236"/>
                </a:moveTo>
                <a:cubicBezTo>
                  <a:pt x="256" y="236"/>
                  <a:pt x="256" y="236"/>
                  <a:pt x="256" y="236"/>
                </a:cubicBezTo>
                <a:cubicBezTo>
                  <a:pt x="256" y="243"/>
                  <a:pt x="251" y="248"/>
                  <a:pt x="244" y="248"/>
                </a:cubicBezTo>
                <a:cubicBezTo>
                  <a:pt x="12" y="248"/>
                  <a:pt x="12" y="248"/>
                  <a:pt x="12" y="248"/>
                </a:cubicBezTo>
                <a:cubicBezTo>
                  <a:pt x="5" y="248"/>
                  <a:pt x="0" y="243"/>
                  <a:pt x="0" y="236"/>
                </a:cubicBezTo>
                <a:cubicBezTo>
                  <a:pt x="0" y="236"/>
                  <a:pt x="0" y="236"/>
                  <a:pt x="0" y="236"/>
                </a:cubicBezTo>
                <a:cubicBezTo>
                  <a:pt x="0" y="236"/>
                  <a:pt x="0" y="236"/>
                  <a:pt x="0" y="236"/>
                </a:cubicBezTo>
                <a:cubicBezTo>
                  <a:pt x="0" y="236"/>
                  <a:pt x="0" y="192"/>
                  <a:pt x="32" y="176"/>
                </a:cubicBezTo>
                <a:cubicBezTo>
                  <a:pt x="52" y="166"/>
                  <a:pt x="44" y="174"/>
                  <a:pt x="69" y="164"/>
                </a:cubicBezTo>
                <a:cubicBezTo>
                  <a:pt x="94" y="154"/>
                  <a:pt x="100" y="150"/>
                  <a:pt x="100" y="150"/>
                </a:cubicBezTo>
                <a:cubicBezTo>
                  <a:pt x="100" y="127"/>
                  <a:pt x="100" y="127"/>
                  <a:pt x="100" y="127"/>
                </a:cubicBezTo>
                <a:cubicBezTo>
                  <a:pt x="100" y="127"/>
                  <a:pt x="91" y="119"/>
                  <a:pt x="88" y="97"/>
                </a:cubicBezTo>
                <a:cubicBezTo>
                  <a:pt x="82" y="99"/>
                  <a:pt x="80" y="90"/>
                  <a:pt x="80" y="85"/>
                </a:cubicBezTo>
                <a:cubicBezTo>
                  <a:pt x="80" y="80"/>
                  <a:pt x="77" y="63"/>
                  <a:pt x="84" y="65"/>
                </a:cubicBezTo>
                <a:cubicBezTo>
                  <a:pt x="82" y="54"/>
                  <a:pt x="81" y="44"/>
                  <a:pt x="82" y="39"/>
                </a:cubicBezTo>
                <a:cubicBezTo>
                  <a:pt x="83" y="21"/>
                  <a:pt x="101" y="1"/>
                  <a:pt x="128" y="0"/>
                </a:cubicBezTo>
                <a:cubicBezTo>
                  <a:pt x="160" y="1"/>
                  <a:pt x="173" y="21"/>
                  <a:pt x="175" y="39"/>
                </a:cubicBezTo>
                <a:cubicBezTo>
                  <a:pt x="175" y="44"/>
                  <a:pt x="174" y="54"/>
                  <a:pt x="172" y="65"/>
                </a:cubicBezTo>
                <a:cubicBezTo>
                  <a:pt x="180" y="63"/>
                  <a:pt x="177" y="80"/>
                  <a:pt x="176" y="85"/>
                </a:cubicBezTo>
                <a:cubicBezTo>
                  <a:pt x="176" y="90"/>
                  <a:pt x="174" y="99"/>
                  <a:pt x="168" y="97"/>
                </a:cubicBezTo>
                <a:cubicBezTo>
                  <a:pt x="165" y="119"/>
                  <a:pt x="156" y="126"/>
                  <a:pt x="156" y="126"/>
                </a:cubicBezTo>
                <a:cubicBezTo>
                  <a:pt x="156" y="150"/>
                  <a:pt x="156" y="150"/>
                  <a:pt x="156" y="150"/>
                </a:cubicBezTo>
                <a:cubicBezTo>
                  <a:pt x="156" y="150"/>
                  <a:pt x="162" y="153"/>
                  <a:pt x="187" y="164"/>
                </a:cubicBezTo>
                <a:cubicBezTo>
                  <a:pt x="212" y="174"/>
                  <a:pt x="204" y="166"/>
                  <a:pt x="224" y="176"/>
                </a:cubicBezTo>
                <a:cubicBezTo>
                  <a:pt x="256" y="192"/>
                  <a:pt x="256" y="236"/>
                  <a:pt x="256" y="236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false" compatLnSpc="true"/>
          <a:lstStyle/>
          <a:p>
            <a:endParaRPr lang="en-US">
              <a:cs typeface="+mn-ea"/>
              <a:sym typeface="+mn-lt"/>
            </a:endParaRPr>
          </a:p>
        </p:txBody>
      </p:sp>
      <p:pic>
        <p:nvPicPr>
          <p:cNvPr id="8" name="图片 7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1866265" y="2116455"/>
            <a:ext cx="8458200" cy="88582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4352290" y="3454400"/>
            <a:ext cx="3486150" cy="438150"/>
          </a:xfrm>
          <a:prstGeom prst="rect">
            <a:avLst/>
          </a:prstGeom>
        </p:spPr>
      </p:pic>
      <p:sp>
        <p:nvSpPr>
          <p:cNvPr id="7" name="文本框 6"/>
          <p:cNvSpPr txBox="true"/>
          <p:nvPr/>
        </p:nvSpPr>
        <p:spPr>
          <a:xfrm>
            <a:off x="3850640" y="4439920"/>
            <a:ext cx="448881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download</a:t>
            </a:r>
            <a:r>
              <a:rPr lang="zh-CN" altLang="en-US"/>
              <a:t>仅下载指定包并储存在当前目录</a:t>
            </a:r>
            <a:endParaRPr lang="en-US" altLang="zh-CN"/>
          </a:p>
        </p:txBody>
      </p:sp>
    </p:spTree>
  </p:cSld>
  <p:clrMapOvr>
    <a:masterClrMapping/>
  </p:clrMapOvr>
  <p:transition spd="slow" advTm="0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 flipH="true">
            <a:off x="611875" y="675861"/>
            <a:ext cx="10968255" cy="55062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2" name="Freeform 179"/>
          <p:cNvSpPr>
            <a:spLocks noEditPoints="true"/>
          </p:cNvSpPr>
          <p:nvPr/>
        </p:nvSpPr>
        <p:spPr bwMode="auto">
          <a:xfrm>
            <a:off x="3504779" y="1740197"/>
            <a:ext cx="458367" cy="460184"/>
          </a:xfrm>
          <a:custGeom>
            <a:avLst/>
            <a:gdLst/>
            <a:ahLst/>
            <a:cxnLst>
              <a:cxn ang="0">
                <a:pos x="140" y="116"/>
              </a:cxn>
              <a:cxn ang="0">
                <a:pos x="140" y="0"/>
              </a:cxn>
              <a:cxn ang="0">
                <a:pos x="256" y="116"/>
              </a:cxn>
              <a:cxn ang="0">
                <a:pos x="140" y="116"/>
              </a:cxn>
              <a:cxn ang="0">
                <a:pos x="116" y="256"/>
              </a:cxn>
              <a:cxn ang="0">
                <a:pos x="0" y="140"/>
              </a:cxn>
              <a:cxn ang="0">
                <a:pos x="116" y="24"/>
              </a:cxn>
              <a:cxn ang="0">
                <a:pos x="116" y="140"/>
              </a:cxn>
              <a:cxn ang="0">
                <a:pos x="232" y="140"/>
              </a:cxn>
              <a:cxn ang="0">
                <a:pos x="116" y="256"/>
              </a:cxn>
            </a:cxnLst>
            <a:rect l="0" t="0" r="r" b="b"/>
            <a:pathLst>
              <a:path w="256" h="256">
                <a:moveTo>
                  <a:pt x="140" y="116"/>
                </a:moveTo>
                <a:cubicBezTo>
                  <a:pt x="140" y="0"/>
                  <a:pt x="140" y="0"/>
                  <a:pt x="140" y="0"/>
                </a:cubicBezTo>
                <a:cubicBezTo>
                  <a:pt x="204" y="0"/>
                  <a:pt x="256" y="52"/>
                  <a:pt x="256" y="116"/>
                </a:cubicBezTo>
                <a:lnTo>
                  <a:pt x="140" y="116"/>
                </a:lnTo>
                <a:close/>
                <a:moveTo>
                  <a:pt x="116" y="256"/>
                </a:moveTo>
                <a:cubicBezTo>
                  <a:pt x="52" y="256"/>
                  <a:pt x="0" y="204"/>
                  <a:pt x="0" y="140"/>
                </a:cubicBezTo>
                <a:cubicBezTo>
                  <a:pt x="0" y="76"/>
                  <a:pt x="52" y="24"/>
                  <a:pt x="116" y="24"/>
                </a:cubicBezTo>
                <a:cubicBezTo>
                  <a:pt x="116" y="140"/>
                  <a:pt x="116" y="140"/>
                  <a:pt x="116" y="140"/>
                </a:cubicBezTo>
                <a:cubicBezTo>
                  <a:pt x="232" y="140"/>
                  <a:pt x="232" y="140"/>
                  <a:pt x="232" y="140"/>
                </a:cubicBezTo>
                <a:cubicBezTo>
                  <a:pt x="232" y="204"/>
                  <a:pt x="180" y="256"/>
                  <a:pt x="116" y="256"/>
                </a:cubicBezTo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false" compatLnSpc="true"/>
          <a:lstStyle/>
          <a:p>
            <a:endParaRPr lang="en-US">
              <a:cs typeface="+mn-ea"/>
              <a:sym typeface="+mn-lt"/>
            </a:endParaRPr>
          </a:p>
        </p:txBody>
      </p:sp>
      <p:pic>
        <p:nvPicPr>
          <p:cNvPr id="35" name="图片 34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781050" y="995045"/>
            <a:ext cx="10629900" cy="48672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 flipH="true">
            <a:off x="162560" y="153670"/>
            <a:ext cx="11866880" cy="65512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fontAlgn="auto"/>
            <a:endParaRPr lang="zh-CN" altLang="en-US">
              <a:cs typeface="+mn-ea"/>
              <a:sym typeface="+mn-lt"/>
            </a:endParaRPr>
          </a:p>
        </p:txBody>
      </p:sp>
      <p:sp>
        <p:nvSpPr>
          <p:cNvPr id="32" name="Freeform 179"/>
          <p:cNvSpPr>
            <a:spLocks noEditPoints="true"/>
          </p:cNvSpPr>
          <p:nvPr/>
        </p:nvSpPr>
        <p:spPr bwMode="auto">
          <a:xfrm>
            <a:off x="3504779" y="1740197"/>
            <a:ext cx="458367" cy="460184"/>
          </a:xfrm>
          <a:custGeom>
            <a:avLst/>
            <a:gdLst/>
            <a:ahLst/>
            <a:cxnLst>
              <a:cxn ang="0">
                <a:pos x="140" y="116"/>
              </a:cxn>
              <a:cxn ang="0">
                <a:pos x="140" y="0"/>
              </a:cxn>
              <a:cxn ang="0">
                <a:pos x="256" y="116"/>
              </a:cxn>
              <a:cxn ang="0">
                <a:pos x="140" y="116"/>
              </a:cxn>
              <a:cxn ang="0">
                <a:pos x="116" y="256"/>
              </a:cxn>
              <a:cxn ang="0">
                <a:pos x="0" y="140"/>
              </a:cxn>
              <a:cxn ang="0">
                <a:pos x="116" y="24"/>
              </a:cxn>
              <a:cxn ang="0">
                <a:pos x="116" y="140"/>
              </a:cxn>
              <a:cxn ang="0">
                <a:pos x="232" y="140"/>
              </a:cxn>
              <a:cxn ang="0">
                <a:pos x="116" y="256"/>
              </a:cxn>
            </a:cxnLst>
            <a:rect l="0" t="0" r="r" b="b"/>
            <a:pathLst>
              <a:path w="256" h="256">
                <a:moveTo>
                  <a:pt x="140" y="116"/>
                </a:moveTo>
                <a:cubicBezTo>
                  <a:pt x="140" y="0"/>
                  <a:pt x="140" y="0"/>
                  <a:pt x="140" y="0"/>
                </a:cubicBezTo>
                <a:cubicBezTo>
                  <a:pt x="204" y="0"/>
                  <a:pt x="256" y="52"/>
                  <a:pt x="256" y="116"/>
                </a:cubicBezTo>
                <a:lnTo>
                  <a:pt x="140" y="116"/>
                </a:lnTo>
                <a:close/>
                <a:moveTo>
                  <a:pt x="116" y="256"/>
                </a:moveTo>
                <a:cubicBezTo>
                  <a:pt x="52" y="256"/>
                  <a:pt x="0" y="204"/>
                  <a:pt x="0" y="140"/>
                </a:cubicBezTo>
                <a:cubicBezTo>
                  <a:pt x="0" y="76"/>
                  <a:pt x="52" y="24"/>
                  <a:pt x="116" y="24"/>
                </a:cubicBezTo>
                <a:cubicBezTo>
                  <a:pt x="116" y="140"/>
                  <a:pt x="116" y="140"/>
                  <a:pt x="116" y="140"/>
                </a:cubicBezTo>
                <a:cubicBezTo>
                  <a:pt x="232" y="140"/>
                  <a:pt x="232" y="140"/>
                  <a:pt x="232" y="140"/>
                </a:cubicBezTo>
                <a:cubicBezTo>
                  <a:pt x="232" y="204"/>
                  <a:pt x="180" y="256"/>
                  <a:pt x="116" y="256"/>
                </a:cubicBezTo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false" compatLnSpc="true"/>
          <a:lstStyle/>
          <a:p>
            <a:endParaRPr lang="en-US">
              <a:cs typeface="+mn-ea"/>
              <a:sym typeface="+mn-lt"/>
            </a:endParaRPr>
          </a:p>
        </p:txBody>
      </p:sp>
      <p:pic>
        <p:nvPicPr>
          <p:cNvPr id="36" name="图片 35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3504565" y="637540"/>
            <a:ext cx="7998460" cy="5340350"/>
          </a:xfrm>
          <a:prstGeom prst="rect">
            <a:avLst/>
          </a:prstGeom>
        </p:spPr>
      </p:pic>
      <p:sp>
        <p:nvSpPr>
          <p:cNvPr id="3" name="文本框 2"/>
          <p:cNvSpPr txBox="true"/>
          <p:nvPr/>
        </p:nvSpPr>
        <p:spPr>
          <a:xfrm>
            <a:off x="684530" y="1558925"/>
            <a:ext cx="240347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/var/lib/dpkg/status</a:t>
            </a:r>
            <a:endParaRPr lang="en-US" altLang="zh-CN"/>
          </a:p>
        </p:txBody>
      </p:sp>
      <p:sp>
        <p:nvSpPr>
          <p:cNvPr id="7" name="矩形 6"/>
          <p:cNvSpPr/>
          <p:nvPr/>
        </p:nvSpPr>
        <p:spPr>
          <a:xfrm>
            <a:off x="684530" y="3654425"/>
            <a:ext cx="2487930" cy="829945"/>
          </a:xfrm>
          <a:prstGeom prst="rect">
            <a:avLst/>
          </a:prstGeom>
        </p:spPr>
        <p:txBody>
          <a:bodyPr wrap="square">
            <a:spAutoFit/>
          </a:bodyPr>
          <a:p>
            <a:pPr algn="l" fontAlgn="auto"/>
            <a:r>
              <a:rPr lang="zh-CN" altLang="en-US" sz="1600" dirty="0">
                <a:solidFill>
                  <a:srgbClr val="DB6A5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cs typeface="+mn-ea"/>
                <a:sym typeface="+mn-lt"/>
              </a:rPr>
              <a:t>不要随意修改或者删除这个文件，否则会影响包管理。</a:t>
            </a:r>
            <a:endParaRPr lang="zh-CN" altLang="en-US" sz="1600" dirty="0">
              <a:solidFill>
                <a:srgbClr val="DB6A51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cs typeface="+mn-ea"/>
              <a:sym typeface="+mn-lt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684530" y="4591685"/>
            <a:ext cx="2487930" cy="1322070"/>
          </a:xfrm>
          <a:prstGeom prst="rect">
            <a:avLst/>
          </a:prstGeom>
        </p:spPr>
        <p:txBody>
          <a:bodyPr wrap="square">
            <a:spAutoFit/>
          </a:bodyPr>
          <a:p>
            <a:pPr algn="l" fontAlgn="auto"/>
            <a:r>
              <a:rPr lang="zh-CN" altLang="en-US" sz="1600" dirty="0">
                <a:solidFill>
                  <a:srgbClr val="DB6A5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cs typeface="+mn-ea"/>
                <a:sym typeface="+mn-lt"/>
              </a:rPr>
              <a:t>恢复方法：</a:t>
            </a:r>
            <a:endParaRPr lang="zh-CN" altLang="en-US" sz="1600" dirty="0">
              <a:solidFill>
                <a:srgbClr val="DB6A51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cs typeface="+mn-ea"/>
              <a:sym typeface="+mn-lt"/>
            </a:endParaRPr>
          </a:p>
          <a:p>
            <a:pPr algn="l" fontAlgn="auto"/>
            <a:r>
              <a:rPr lang="zh-CN" altLang="en-US" sz="1600" dirty="0">
                <a:solidFill>
                  <a:srgbClr val="DB6A5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cs typeface="+mn-ea"/>
                <a:sym typeface="+mn-lt"/>
              </a:rPr>
              <a:t>同文件夹下有个</a:t>
            </a:r>
            <a:r>
              <a:rPr lang="en-US" altLang="zh-CN" sz="1600" dirty="0">
                <a:solidFill>
                  <a:srgbClr val="DB6A5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cs typeface="+mn-ea"/>
                <a:sym typeface="+mn-lt"/>
              </a:rPr>
              <a:t>status-old</a:t>
            </a:r>
            <a:r>
              <a:rPr lang="zh-CN" altLang="en-US" sz="1600" dirty="0">
                <a:solidFill>
                  <a:srgbClr val="DB6A5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cs typeface="+mn-ea"/>
                <a:sym typeface="+mn-lt"/>
              </a:rPr>
              <a:t>备份；</a:t>
            </a:r>
            <a:endParaRPr lang="zh-CN" altLang="en-US" sz="1600" dirty="0">
              <a:solidFill>
                <a:srgbClr val="DB6A51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cs typeface="+mn-ea"/>
              <a:sym typeface="+mn-lt"/>
            </a:endParaRPr>
          </a:p>
          <a:p>
            <a:pPr algn="l" fontAlgn="auto"/>
            <a:r>
              <a:rPr lang="zh-CN" altLang="en-US" sz="1600" dirty="0">
                <a:solidFill>
                  <a:srgbClr val="DB6A5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cs typeface="+mn-ea"/>
                <a:sym typeface="+mn-lt"/>
              </a:rPr>
              <a:t>也可以从装了差不多包的机器拷一份</a:t>
            </a:r>
            <a:r>
              <a:rPr lang="en-US" altLang="zh-CN" sz="1600" dirty="0">
                <a:solidFill>
                  <a:srgbClr val="DB6A5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cs typeface="+mn-ea"/>
                <a:sym typeface="+mn-lt"/>
              </a:rPr>
              <a:t>status</a:t>
            </a:r>
            <a:endParaRPr lang="en-US" altLang="zh-CN" sz="1600" dirty="0">
              <a:solidFill>
                <a:srgbClr val="DB6A51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 flipH="true">
            <a:off x="464185" y="323850"/>
            <a:ext cx="11340465" cy="61601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2" name="Freeform 179"/>
          <p:cNvSpPr>
            <a:spLocks noEditPoints="true"/>
          </p:cNvSpPr>
          <p:nvPr/>
        </p:nvSpPr>
        <p:spPr bwMode="auto">
          <a:xfrm>
            <a:off x="3504779" y="1740197"/>
            <a:ext cx="458367" cy="460184"/>
          </a:xfrm>
          <a:custGeom>
            <a:avLst/>
            <a:gdLst/>
            <a:ahLst/>
            <a:cxnLst>
              <a:cxn ang="0">
                <a:pos x="140" y="116"/>
              </a:cxn>
              <a:cxn ang="0">
                <a:pos x="140" y="0"/>
              </a:cxn>
              <a:cxn ang="0">
                <a:pos x="256" y="116"/>
              </a:cxn>
              <a:cxn ang="0">
                <a:pos x="140" y="116"/>
              </a:cxn>
              <a:cxn ang="0">
                <a:pos x="116" y="256"/>
              </a:cxn>
              <a:cxn ang="0">
                <a:pos x="0" y="140"/>
              </a:cxn>
              <a:cxn ang="0">
                <a:pos x="116" y="24"/>
              </a:cxn>
              <a:cxn ang="0">
                <a:pos x="116" y="140"/>
              </a:cxn>
              <a:cxn ang="0">
                <a:pos x="232" y="140"/>
              </a:cxn>
              <a:cxn ang="0">
                <a:pos x="116" y="256"/>
              </a:cxn>
            </a:cxnLst>
            <a:rect l="0" t="0" r="r" b="b"/>
            <a:pathLst>
              <a:path w="256" h="256">
                <a:moveTo>
                  <a:pt x="140" y="116"/>
                </a:moveTo>
                <a:cubicBezTo>
                  <a:pt x="140" y="0"/>
                  <a:pt x="140" y="0"/>
                  <a:pt x="140" y="0"/>
                </a:cubicBezTo>
                <a:cubicBezTo>
                  <a:pt x="204" y="0"/>
                  <a:pt x="256" y="52"/>
                  <a:pt x="256" y="116"/>
                </a:cubicBezTo>
                <a:lnTo>
                  <a:pt x="140" y="116"/>
                </a:lnTo>
                <a:close/>
                <a:moveTo>
                  <a:pt x="116" y="256"/>
                </a:moveTo>
                <a:cubicBezTo>
                  <a:pt x="52" y="256"/>
                  <a:pt x="0" y="204"/>
                  <a:pt x="0" y="140"/>
                </a:cubicBezTo>
                <a:cubicBezTo>
                  <a:pt x="0" y="76"/>
                  <a:pt x="52" y="24"/>
                  <a:pt x="116" y="24"/>
                </a:cubicBezTo>
                <a:cubicBezTo>
                  <a:pt x="116" y="140"/>
                  <a:pt x="116" y="140"/>
                  <a:pt x="116" y="140"/>
                </a:cubicBezTo>
                <a:cubicBezTo>
                  <a:pt x="232" y="140"/>
                  <a:pt x="232" y="140"/>
                  <a:pt x="232" y="140"/>
                </a:cubicBezTo>
                <a:cubicBezTo>
                  <a:pt x="232" y="204"/>
                  <a:pt x="180" y="256"/>
                  <a:pt x="116" y="256"/>
                </a:cubicBezTo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false" compatLnSpc="true"/>
          <a:lstStyle/>
          <a:p>
            <a:endParaRPr lang="en-US">
              <a:cs typeface="+mn-ea"/>
              <a:sym typeface="+mn-lt"/>
            </a:endParaRPr>
          </a:p>
        </p:txBody>
      </p:sp>
      <p:pic>
        <p:nvPicPr>
          <p:cNvPr id="5" name="图片 4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2219325" y="1123950"/>
            <a:ext cx="7753350" cy="88582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2390775" y="2619375"/>
            <a:ext cx="7410450" cy="1895475"/>
          </a:xfrm>
          <a:prstGeom prst="rect">
            <a:avLst/>
          </a:prstGeom>
        </p:spPr>
      </p:pic>
      <p:sp>
        <p:nvSpPr>
          <p:cNvPr id="3" name="文本框 2"/>
          <p:cNvSpPr txBox="true"/>
          <p:nvPr/>
        </p:nvSpPr>
        <p:spPr>
          <a:xfrm>
            <a:off x="2390775" y="5146675"/>
            <a:ext cx="741997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dpkg</a:t>
            </a:r>
            <a:r>
              <a:rPr lang="zh-CN" altLang="en-US"/>
              <a:t>显示</a:t>
            </a:r>
            <a:r>
              <a:rPr lang="en-US" altLang="zh-CN"/>
              <a:t>ii</a:t>
            </a:r>
            <a:r>
              <a:rPr lang="zh-CN" altLang="en-US"/>
              <a:t>，同时</a:t>
            </a:r>
            <a:r>
              <a:rPr lang="en-US" altLang="zh-CN"/>
              <a:t>apt policy</a:t>
            </a:r>
            <a:r>
              <a:rPr lang="zh-CN" altLang="en-US"/>
              <a:t>会显示已安装版本和</a:t>
            </a:r>
            <a:r>
              <a:rPr lang="en-US" altLang="zh-CN"/>
              <a:t>/var/lib/dpkg/status</a:t>
            </a:r>
            <a:endParaRPr lang="en-US" altLang="zh-CN"/>
          </a:p>
        </p:txBody>
      </p:sp>
      <p:sp useBgFill="1">
        <p:nvSpPr>
          <p:cNvPr id="6" name="椭圆 5"/>
          <p:cNvSpPr/>
          <p:nvPr/>
        </p:nvSpPr>
        <p:spPr>
          <a:xfrm>
            <a:off x="768985" y="607994"/>
            <a:ext cx="228600" cy="228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+mn-ea"/>
              <a:sym typeface="+mn-lt"/>
            </a:endParaRPr>
          </a:p>
        </p:txBody>
      </p:sp>
      <p:sp useBgFill="1">
        <p:nvSpPr>
          <p:cNvPr id="7" name="椭圆 6"/>
          <p:cNvSpPr/>
          <p:nvPr/>
        </p:nvSpPr>
        <p:spPr>
          <a:xfrm>
            <a:off x="11212195" y="6001049"/>
            <a:ext cx="228600" cy="228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 useBgFill="1">
        <p:nvSpPr>
          <p:cNvPr id="8" name="椭圆 7"/>
          <p:cNvSpPr/>
          <p:nvPr/>
        </p:nvSpPr>
        <p:spPr>
          <a:xfrm>
            <a:off x="768985" y="6001049"/>
            <a:ext cx="228600" cy="228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 useBgFill="1">
        <p:nvSpPr>
          <p:cNvPr id="9" name="椭圆 8"/>
          <p:cNvSpPr/>
          <p:nvPr/>
        </p:nvSpPr>
        <p:spPr>
          <a:xfrm>
            <a:off x="11212195" y="607994"/>
            <a:ext cx="228600" cy="228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" name="右箭头 9"/>
          <p:cNvSpPr/>
          <p:nvPr/>
        </p:nvSpPr>
        <p:spPr>
          <a:xfrm>
            <a:off x="1447800" y="1366520"/>
            <a:ext cx="713105" cy="2025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右箭头 10"/>
          <p:cNvSpPr/>
          <p:nvPr/>
        </p:nvSpPr>
        <p:spPr>
          <a:xfrm>
            <a:off x="1678305" y="4312285"/>
            <a:ext cx="1484630" cy="2025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右箭头 11"/>
          <p:cNvSpPr/>
          <p:nvPr/>
        </p:nvSpPr>
        <p:spPr>
          <a:xfrm>
            <a:off x="1677670" y="3065780"/>
            <a:ext cx="713105" cy="2025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文本框 2"/>
          <p:cNvSpPr txBox="true"/>
          <p:nvPr/>
        </p:nvSpPr>
        <p:spPr>
          <a:xfrm>
            <a:off x="2115167" y="1613122"/>
            <a:ext cx="2140135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1500" dirty="0">
                <a:solidFill>
                  <a:srgbClr val="DB6A5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cs typeface="+mn-ea"/>
                <a:sym typeface="+mn-lt"/>
              </a:rPr>
              <a:t>目录</a:t>
            </a:r>
            <a:endParaRPr lang="zh-CN" altLang="en-US" sz="11500" dirty="0">
              <a:solidFill>
                <a:srgbClr val="DB6A51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cs typeface="+mn-ea"/>
              <a:sym typeface="+mn-lt"/>
            </a:endParaRPr>
          </a:p>
        </p:txBody>
      </p:sp>
      <p:sp>
        <p:nvSpPr>
          <p:cNvPr id="4" name="文本框 3"/>
          <p:cNvSpPr txBox="true"/>
          <p:nvPr/>
        </p:nvSpPr>
        <p:spPr>
          <a:xfrm rot="5400000">
            <a:off x="316202" y="2984251"/>
            <a:ext cx="35979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dirty="0">
                <a:solidFill>
                  <a:srgbClr val="DB6A5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cs typeface="+mn-ea"/>
                <a:sym typeface="+mn-lt"/>
              </a:rPr>
              <a:t>contents</a:t>
            </a:r>
            <a:endParaRPr lang="zh-CN" altLang="en-US" sz="5400" dirty="0">
              <a:solidFill>
                <a:srgbClr val="DB6A51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cs typeface="+mn-ea"/>
              <a:sym typeface="+mn-lt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6458567" y="584004"/>
            <a:ext cx="3922649" cy="1590992"/>
            <a:chOff x="6458565" y="584004"/>
            <a:chExt cx="3922649" cy="1590992"/>
          </a:xfrm>
        </p:grpSpPr>
        <p:grpSp>
          <p:nvGrpSpPr>
            <p:cNvPr id="8" name="组合 7"/>
            <p:cNvGrpSpPr/>
            <p:nvPr/>
          </p:nvGrpSpPr>
          <p:grpSpPr>
            <a:xfrm>
              <a:off x="6458565" y="584004"/>
              <a:ext cx="1485285" cy="1386184"/>
              <a:chOff x="6458565" y="584004"/>
              <a:chExt cx="1485285" cy="1386184"/>
            </a:xfrm>
          </p:grpSpPr>
          <p:sp>
            <p:nvSpPr>
              <p:cNvPr id="6" name="弦形 5"/>
              <p:cNvSpPr/>
              <p:nvPr/>
            </p:nvSpPr>
            <p:spPr>
              <a:xfrm>
                <a:off x="6557666" y="584004"/>
                <a:ext cx="1386184" cy="1386184"/>
              </a:xfrm>
              <a:prstGeom prst="chord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4000" dirty="0">
                  <a:solidFill>
                    <a:srgbClr val="F2C96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7" name="文本框 6"/>
              <p:cNvSpPr txBox="true"/>
              <p:nvPr/>
            </p:nvSpPr>
            <p:spPr>
              <a:xfrm>
                <a:off x="6458565" y="921404"/>
                <a:ext cx="1224259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4400" dirty="0">
                    <a:solidFill>
                      <a:srgbClr val="F2C961"/>
                    </a:solidFill>
                    <a:effectLst>
                      <a:innerShdw blurRad="63500" dist="50800" dir="13500000">
                        <a:prstClr val="black">
                          <a:alpha val="50000"/>
                        </a:prstClr>
                      </a:innerShdw>
                    </a:effectLst>
                    <a:cs typeface="+mn-ea"/>
                    <a:sym typeface="+mn-lt"/>
                  </a:rPr>
                  <a:t>01</a:t>
                </a:r>
                <a:endParaRPr lang="zh-CN" altLang="en-US" sz="4400" dirty="0">
                  <a:solidFill>
                    <a:srgbClr val="F2C961"/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  <a:cs typeface="+mn-ea"/>
                  <a:sym typeface="+mn-lt"/>
                </a:endParaRPr>
              </a:p>
            </p:txBody>
          </p:sp>
        </p:grpSp>
        <p:sp>
          <p:nvSpPr>
            <p:cNvPr id="9" name="矩形 8"/>
            <p:cNvSpPr/>
            <p:nvPr/>
          </p:nvSpPr>
          <p:spPr>
            <a:xfrm>
              <a:off x="7943850" y="704971"/>
              <a:ext cx="2437364" cy="147002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800" dirty="0">
                  <a:solidFill>
                    <a:schemeClr val="bg1"/>
                  </a:solidFill>
                  <a:cs typeface="+mn-ea"/>
                  <a:sym typeface="+mn-lt"/>
                </a:rPr>
                <a:t>apt&amp;dpkg</a:t>
              </a:r>
              <a:endParaRPr lang="en-US" altLang="zh-CN" sz="2800" dirty="0">
                <a:solidFill>
                  <a:schemeClr val="bg1"/>
                </a:solidFill>
                <a:cs typeface="+mn-ea"/>
                <a:sym typeface="+mn-lt"/>
              </a:endParaRPr>
            </a:p>
            <a:p>
              <a:pPr marL="457200" indent="-457200">
                <a:lnSpc>
                  <a:spcPct val="110000"/>
                </a:lnSpc>
                <a:buFont typeface="Arial" panose="020B0604020202020204" pitchFamily="34" charset="0"/>
                <a:buChar char="•"/>
              </a:pPr>
              <a:r>
                <a:rPr lang="zh-CN" altLang="en-US" sz="2800" dirty="0">
                  <a:solidFill>
                    <a:schemeClr val="bg1"/>
                  </a:solidFill>
                  <a:ea typeface="宋体" charset="0"/>
                  <a:cs typeface="+mn-ea"/>
                  <a:sym typeface="+mn-lt"/>
                </a:rPr>
                <a:t>包管理</a:t>
              </a:r>
              <a:endParaRPr lang="zh-CN" altLang="en-US" sz="2800" dirty="0">
                <a:solidFill>
                  <a:schemeClr val="bg1"/>
                </a:solidFill>
                <a:ea typeface="宋体" charset="0"/>
                <a:cs typeface="+mn-ea"/>
                <a:sym typeface="+mn-lt"/>
              </a:endParaRPr>
            </a:p>
            <a:p>
              <a:pPr marL="457200" indent="-457200">
                <a:lnSpc>
                  <a:spcPct val="110000"/>
                </a:lnSpc>
                <a:buFont typeface="Arial" panose="020B0604020202020204" pitchFamily="34" charset="0"/>
                <a:buChar char="•"/>
              </a:pPr>
              <a:r>
                <a:rPr lang="zh-CN" altLang="en-US" sz="2800" dirty="0">
                  <a:solidFill>
                    <a:schemeClr val="bg1"/>
                  </a:solidFill>
                  <a:ea typeface="宋体" charset="0"/>
                  <a:cs typeface="+mn-ea"/>
                  <a:sym typeface="+mn-lt"/>
                </a:rPr>
                <a:t>编包</a:t>
              </a:r>
              <a:endParaRPr lang="zh-CN" altLang="en-US" sz="2800" dirty="0">
                <a:solidFill>
                  <a:schemeClr val="bg1"/>
                </a:solidFill>
                <a:ea typeface="宋体" charset="0"/>
                <a:cs typeface="+mn-ea"/>
                <a:sym typeface="+mn-lt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8087360" y="2723944"/>
            <a:ext cx="3661692" cy="1386184"/>
            <a:chOff x="7713980" y="584004"/>
            <a:chExt cx="3661691" cy="1386184"/>
          </a:xfrm>
        </p:grpSpPr>
        <p:grpSp>
          <p:nvGrpSpPr>
            <p:cNvPr id="12" name="组合 11"/>
            <p:cNvGrpSpPr/>
            <p:nvPr/>
          </p:nvGrpSpPr>
          <p:grpSpPr>
            <a:xfrm>
              <a:off x="9845409" y="584004"/>
              <a:ext cx="1530262" cy="1386184"/>
              <a:chOff x="9845409" y="584004"/>
              <a:chExt cx="1530262" cy="1386184"/>
            </a:xfrm>
          </p:grpSpPr>
          <p:sp>
            <p:nvSpPr>
              <p:cNvPr id="14" name="弦形 13"/>
              <p:cNvSpPr/>
              <p:nvPr/>
            </p:nvSpPr>
            <p:spPr>
              <a:xfrm flipH="true">
                <a:off x="9845409" y="584004"/>
                <a:ext cx="1386184" cy="1386184"/>
              </a:xfrm>
              <a:prstGeom prst="chord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4000" dirty="0">
                  <a:solidFill>
                    <a:srgbClr val="F2C96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5" name="文本框 14"/>
              <p:cNvSpPr txBox="true"/>
              <p:nvPr/>
            </p:nvSpPr>
            <p:spPr>
              <a:xfrm>
                <a:off x="10151412" y="921404"/>
                <a:ext cx="1224259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4400" dirty="0">
                    <a:solidFill>
                      <a:srgbClr val="F2C961"/>
                    </a:solidFill>
                    <a:effectLst>
                      <a:innerShdw blurRad="63500" dist="50800" dir="13500000">
                        <a:prstClr val="black">
                          <a:alpha val="50000"/>
                        </a:prstClr>
                      </a:innerShdw>
                    </a:effectLst>
                    <a:cs typeface="+mn-ea"/>
                    <a:sym typeface="+mn-lt"/>
                  </a:rPr>
                  <a:t>02</a:t>
                </a:r>
                <a:endParaRPr lang="zh-CN" altLang="en-US" sz="4400" dirty="0">
                  <a:solidFill>
                    <a:srgbClr val="F2C961"/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  <a:cs typeface="+mn-ea"/>
                  <a:sym typeface="+mn-lt"/>
                </a:endParaRPr>
              </a:p>
            </p:txBody>
          </p:sp>
        </p:grpSp>
        <p:sp>
          <p:nvSpPr>
            <p:cNvPr id="13" name="矩形 12"/>
            <p:cNvSpPr/>
            <p:nvPr/>
          </p:nvSpPr>
          <p:spPr>
            <a:xfrm>
              <a:off x="7713980" y="584321"/>
              <a:ext cx="2437364" cy="1383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800" dirty="0">
                  <a:solidFill>
                    <a:schemeClr val="bg1"/>
                  </a:solidFill>
                  <a:cs typeface="+mn-ea"/>
                  <a:sym typeface="+mn-lt"/>
                </a:rPr>
                <a:t>yum&amp;rpm</a:t>
              </a:r>
              <a:endParaRPr lang="en-US" altLang="zh-CN" sz="2800" dirty="0">
                <a:solidFill>
                  <a:schemeClr val="bg1"/>
                </a:solidFill>
                <a:cs typeface="+mn-ea"/>
                <a:sym typeface="+mn-lt"/>
              </a:endParaRP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zh-CN" altLang="en-US" sz="2800" dirty="0">
                  <a:solidFill>
                    <a:schemeClr val="bg1"/>
                  </a:solidFill>
                  <a:ea typeface="宋体" charset="0"/>
                  <a:cs typeface="+mn-ea"/>
                  <a:sym typeface="+mn-lt"/>
                </a:rPr>
                <a:t>包管理</a:t>
              </a:r>
              <a:endParaRPr lang="zh-CN" altLang="en-US" sz="2800" dirty="0">
                <a:solidFill>
                  <a:schemeClr val="bg1"/>
                </a:solidFill>
                <a:ea typeface="宋体" charset="0"/>
                <a:cs typeface="+mn-ea"/>
                <a:sym typeface="+mn-lt"/>
              </a:endParaRP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zh-CN" altLang="en-US" sz="2800" dirty="0">
                  <a:solidFill>
                    <a:schemeClr val="bg1"/>
                  </a:solidFill>
                  <a:ea typeface="宋体" charset="0"/>
                  <a:cs typeface="+mn-ea"/>
                  <a:sym typeface="+mn-lt"/>
                </a:rPr>
                <a:t>编包</a:t>
              </a:r>
              <a:endParaRPr lang="zh-CN" altLang="en-US" sz="2800" dirty="0">
                <a:solidFill>
                  <a:schemeClr val="bg1"/>
                </a:solidFill>
                <a:ea typeface="宋体" charset="0"/>
                <a:cs typeface="+mn-ea"/>
                <a:sym typeface="+mn-lt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6458567" y="4566079"/>
            <a:ext cx="3760724" cy="1386184"/>
            <a:chOff x="6458565" y="584004"/>
            <a:chExt cx="3760724" cy="1386184"/>
          </a:xfrm>
        </p:grpSpPr>
        <p:grpSp>
          <p:nvGrpSpPr>
            <p:cNvPr id="17" name="组合 16"/>
            <p:cNvGrpSpPr/>
            <p:nvPr/>
          </p:nvGrpSpPr>
          <p:grpSpPr>
            <a:xfrm>
              <a:off x="6458565" y="584004"/>
              <a:ext cx="1485285" cy="1386184"/>
              <a:chOff x="6458565" y="584004"/>
              <a:chExt cx="1485285" cy="1386184"/>
            </a:xfrm>
          </p:grpSpPr>
          <p:sp>
            <p:nvSpPr>
              <p:cNvPr id="19" name="弦形 18"/>
              <p:cNvSpPr/>
              <p:nvPr/>
            </p:nvSpPr>
            <p:spPr>
              <a:xfrm>
                <a:off x="6557666" y="584004"/>
                <a:ext cx="1386184" cy="1386184"/>
              </a:xfrm>
              <a:prstGeom prst="chord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4000" dirty="0">
                  <a:solidFill>
                    <a:srgbClr val="F2C96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0" name="文本框 19"/>
              <p:cNvSpPr txBox="true"/>
              <p:nvPr/>
            </p:nvSpPr>
            <p:spPr>
              <a:xfrm>
                <a:off x="6458565" y="921404"/>
                <a:ext cx="1224259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4400" dirty="0">
                    <a:solidFill>
                      <a:srgbClr val="F2C961"/>
                    </a:solidFill>
                    <a:effectLst>
                      <a:innerShdw blurRad="63500" dist="50800" dir="13500000">
                        <a:prstClr val="black">
                          <a:alpha val="50000"/>
                        </a:prstClr>
                      </a:innerShdw>
                    </a:effectLst>
                    <a:cs typeface="+mn-ea"/>
                    <a:sym typeface="+mn-lt"/>
                  </a:rPr>
                  <a:t>03</a:t>
                </a:r>
                <a:endParaRPr lang="zh-CN" altLang="en-US" sz="4400" dirty="0">
                  <a:solidFill>
                    <a:srgbClr val="F2C961"/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  <a:cs typeface="+mn-ea"/>
                  <a:sym typeface="+mn-lt"/>
                </a:endParaRPr>
              </a:p>
            </p:txBody>
          </p:sp>
        </p:grpSp>
        <p:sp>
          <p:nvSpPr>
            <p:cNvPr id="18" name="矩形 17"/>
            <p:cNvSpPr/>
            <p:nvPr/>
          </p:nvSpPr>
          <p:spPr>
            <a:xfrm>
              <a:off x="7781925" y="1015486"/>
              <a:ext cx="2437364" cy="95313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800" dirty="0">
                  <a:solidFill>
                    <a:schemeClr val="bg1"/>
                  </a:solidFill>
                  <a:cs typeface="+mn-ea"/>
                  <a:sym typeface="+mn-lt"/>
                </a:rPr>
                <a:t>顺便一提</a:t>
              </a:r>
              <a:endParaRPr lang="zh-CN" altLang="en-US" sz="2800" dirty="0">
                <a:solidFill>
                  <a:schemeClr val="bg1"/>
                </a:solidFill>
                <a:cs typeface="+mn-ea"/>
                <a:sym typeface="+mn-lt"/>
              </a:endParaRP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zh-CN" altLang="en-US" sz="2800" dirty="0">
                  <a:solidFill>
                    <a:schemeClr val="bg1"/>
                  </a:solidFill>
                  <a:cs typeface="+mn-ea"/>
                  <a:sym typeface="+mn-lt"/>
                </a:rPr>
                <a:t>下包网站</a:t>
              </a:r>
              <a:endParaRPr lang="zh-CN" altLang="en-US" sz="28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 flipH="true">
            <a:off x="339090" y="231775"/>
            <a:ext cx="11650980" cy="64922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>
              <a:cs typeface="+mn-ea"/>
              <a:sym typeface="+mn-lt"/>
            </a:endParaRPr>
          </a:p>
        </p:txBody>
      </p:sp>
      <p:sp useBgFill="1">
        <p:nvSpPr>
          <p:cNvPr id="3" name="椭圆 2"/>
          <p:cNvSpPr/>
          <p:nvPr/>
        </p:nvSpPr>
        <p:spPr>
          <a:xfrm>
            <a:off x="544195" y="399079"/>
            <a:ext cx="228600" cy="228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 useBgFill="1">
        <p:nvSpPr>
          <p:cNvPr id="4" name="椭圆 3"/>
          <p:cNvSpPr/>
          <p:nvPr/>
        </p:nvSpPr>
        <p:spPr>
          <a:xfrm>
            <a:off x="11614785" y="399079"/>
            <a:ext cx="228600" cy="228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 useBgFill="1">
        <p:nvSpPr>
          <p:cNvPr id="5" name="椭圆 4"/>
          <p:cNvSpPr/>
          <p:nvPr/>
        </p:nvSpPr>
        <p:spPr>
          <a:xfrm>
            <a:off x="544195" y="6382721"/>
            <a:ext cx="228600" cy="228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 useBgFill="1">
        <p:nvSpPr>
          <p:cNvPr id="6" name="椭圆 5"/>
          <p:cNvSpPr/>
          <p:nvPr/>
        </p:nvSpPr>
        <p:spPr>
          <a:xfrm>
            <a:off x="11614785" y="6382721"/>
            <a:ext cx="228600" cy="228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2" name="Freeform 179"/>
          <p:cNvSpPr>
            <a:spLocks noEditPoints="true"/>
          </p:cNvSpPr>
          <p:nvPr/>
        </p:nvSpPr>
        <p:spPr bwMode="auto">
          <a:xfrm>
            <a:off x="3504779" y="1740197"/>
            <a:ext cx="458367" cy="460184"/>
          </a:xfrm>
          <a:custGeom>
            <a:avLst/>
            <a:gdLst/>
            <a:ahLst/>
            <a:cxnLst>
              <a:cxn ang="0">
                <a:pos x="140" y="116"/>
              </a:cxn>
              <a:cxn ang="0">
                <a:pos x="140" y="0"/>
              </a:cxn>
              <a:cxn ang="0">
                <a:pos x="256" y="116"/>
              </a:cxn>
              <a:cxn ang="0">
                <a:pos x="140" y="116"/>
              </a:cxn>
              <a:cxn ang="0">
                <a:pos x="116" y="256"/>
              </a:cxn>
              <a:cxn ang="0">
                <a:pos x="0" y="140"/>
              </a:cxn>
              <a:cxn ang="0">
                <a:pos x="116" y="24"/>
              </a:cxn>
              <a:cxn ang="0">
                <a:pos x="116" y="140"/>
              </a:cxn>
              <a:cxn ang="0">
                <a:pos x="232" y="140"/>
              </a:cxn>
              <a:cxn ang="0">
                <a:pos x="116" y="256"/>
              </a:cxn>
            </a:cxnLst>
            <a:rect l="0" t="0" r="r" b="b"/>
            <a:pathLst>
              <a:path w="256" h="256">
                <a:moveTo>
                  <a:pt x="140" y="116"/>
                </a:moveTo>
                <a:cubicBezTo>
                  <a:pt x="140" y="0"/>
                  <a:pt x="140" y="0"/>
                  <a:pt x="140" y="0"/>
                </a:cubicBezTo>
                <a:cubicBezTo>
                  <a:pt x="204" y="0"/>
                  <a:pt x="256" y="52"/>
                  <a:pt x="256" y="116"/>
                </a:cubicBezTo>
                <a:lnTo>
                  <a:pt x="140" y="116"/>
                </a:lnTo>
                <a:close/>
                <a:moveTo>
                  <a:pt x="116" y="256"/>
                </a:moveTo>
                <a:cubicBezTo>
                  <a:pt x="52" y="256"/>
                  <a:pt x="0" y="204"/>
                  <a:pt x="0" y="140"/>
                </a:cubicBezTo>
                <a:cubicBezTo>
                  <a:pt x="0" y="76"/>
                  <a:pt x="52" y="24"/>
                  <a:pt x="116" y="24"/>
                </a:cubicBezTo>
                <a:cubicBezTo>
                  <a:pt x="116" y="140"/>
                  <a:pt x="116" y="140"/>
                  <a:pt x="116" y="140"/>
                </a:cubicBezTo>
                <a:cubicBezTo>
                  <a:pt x="232" y="140"/>
                  <a:pt x="232" y="140"/>
                  <a:pt x="232" y="140"/>
                </a:cubicBezTo>
                <a:cubicBezTo>
                  <a:pt x="232" y="204"/>
                  <a:pt x="180" y="256"/>
                  <a:pt x="116" y="256"/>
                </a:cubicBezTo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false" compatLnSpc="true"/>
          <a:lstStyle/>
          <a:p>
            <a:endParaRPr lang="en-US">
              <a:cs typeface="+mn-ea"/>
              <a:sym typeface="+mn-lt"/>
            </a:endParaRPr>
          </a:p>
        </p:txBody>
      </p:sp>
      <p:pic>
        <p:nvPicPr>
          <p:cNvPr id="8" name="图片 7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1735455" y="398780"/>
            <a:ext cx="8858250" cy="25336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3867150" y="3072130"/>
            <a:ext cx="7439025" cy="177165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2176145" y="4959985"/>
            <a:ext cx="7839075" cy="866775"/>
          </a:xfrm>
          <a:prstGeom prst="rect">
            <a:avLst/>
          </a:prstGeom>
        </p:spPr>
      </p:pic>
      <p:sp>
        <p:nvSpPr>
          <p:cNvPr id="12" name="文本框 11"/>
          <p:cNvSpPr txBox="true"/>
          <p:nvPr/>
        </p:nvSpPr>
        <p:spPr>
          <a:xfrm>
            <a:off x="905510" y="3773805"/>
            <a:ext cx="240347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/var/lib/dpkg/status</a:t>
            </a:r>
            <a:endParaRPr lang="en-US" altLang="zh-CN"/>
          </a:p>
        </p:txBody>
      </p:sp>
      <p:pic>
        <p:nvPicPr>
          <p:cNvPr id="7" name="图片 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>
            <a:off x="2176145" y="6072505"/>
            <a:ext cx="3209925" cy="419100"/>
          </a:xfrm>
          <a:prstGeom prst="rect">
            <a:avLst/>
          </a:prstGeom>
        </p:spPr>
      </p:pic>
      <p:sp>
        <p:nvSpPr>
          <p:cNvPr id="9" name="右箭头 8"/>
          <p:cNvSpPr/>
          <p:nvPr/>
        </p:nvSpPr>
        <p:spPr>
          <a:xfrm>
            <a:off x="1463040" y="5205730"/>
            <a:ext cx="713105" cy="2025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右箭头 12"/>
          <p:cNvSpPr/>
          <p:nvPr/>
        </p:nvSpPr>
        <p:spPr>
          <a:xfrm>
            <a:off x="3154045" y="3376930"/>
            <a:ext cx="713105" cy="2025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 flipH="true">
            <a:off x="611875" y="676496"/>
            <a:ext cx="10968255" cy="55062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 useBgFill="1">
        <p:nvSpPr>
          <p:cNvPr id="3" name="椭圆 2"/>
          <p:cNvSpPr/>
          <p:nvPr/>
        </p:nvSpPr>
        <p:spPr>
          <a:xfrm>
            <a:off x="876300" y="891839"/>
            <a:ext cx="228600" cy="228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 useBgFill="1">
        <p:nvSpPr>
          <p:cNvPr id="4" name="椭圆 3"/>
          <p:cNvSpPr/>
          <p:nvPr/>
        </p:nvSpPr>
        <p:spPr>
          <a:xfrm>
            <a:off x="11087100" y="891839"/>
            <a:ext cx="228600" cy="228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 useBgFill="1">
        <p:nvSpPr>
          <p:cNvPr id="5" name="椭圆 4"/>
          <p:cNvSpPr/>
          <p:nvPr/>
        </p:nvSpPr>
        <p:spPr>
          <a:xfrm>
            <a:off x="876300" y="5737561"/>
            <a:ext cx="228600" cy="228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 useBgFill="1">
        <p:nvSpPr>
          <p:cNvPr id="6" name="椭圆 5"/>
          <p:cNvSpPr/>
          <p:nvPr/>
        </p:nvSpPr>
        <p:spPr>
          <a:xfrm>
            <a:off x="11087100" y="5737561"/>
            <a:ext cx="228600" cy="228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2" name="Freeform 179"/>
          <p:cNvSpPr>
            <a:spLocks noEditPoints="true"/>
          </p:cNvSpPr>
          <p:nvPr/>
        </p:nvSpPr>
        <p:spPr bwMode="auto">
          <a:xfrm>
            <a:off x="3504779" y="1740197"/>
            <a:ext cx="458367" cy="460184"/>
          </a:xfrm>
          <a:custGeom>
            <a:avLst/>
            <a:gdLst/>
            <a:ahLst/>
            <a:cxnLst>
              <a:cxn ang="0">
                <a:pos x="140" y="116"/>
              </a:cxn>
              <a:cxn ang="0">
                <a:pos x="140" y="0"/>
              </a:cxn>
              <a:cxn ang="0">
                <a:pos x="256" y="116"/>
              </a:cxn>
              <a:cxn ang="0">
                <a:pos x="140" y="116"/>
              </a:cxn>
              <a:cxn ang="0">
                <a:pos x="116" y="256"/>
              </a:cxn>
              <a:cxn ang="0">
                <a:pos x="0" y="140"/>
              </a:cxn>
              <a:cxn ang="0">
                <a:pos x="116" y="24"/>
              </a:cxn>
              <a:cxn ang="0">
                <a:pos x="116" y="140"/>
              </a:cxn>
              <a:cxn ang="0">
                <a:pos x="232" y="140"/>
              </a:cxn>
              <a:cxn ang="0">
                <a:pos x="116" y="256"/>
              </a:cxn>
            </a:cxnLst>
            <a:rect l="0" t="0" r="r" b="b"/>
            <a:pathLst>
              <a:path w="256" h="256">
                <a:moveTo>
                  <a:pt x="140" y="116"/>
                </a:moveTo>
                <a:cubicBezTo>
                  <a:pt x="140" y="0"/>
                  <a:pt x="140" y="0"/>
                  <a:pt x="140" y="0"/>
                </a:cubicBezTo>
                <a:cubicBezTo>
                  <a:pt x="204" y="0"/>
                  <a:pt x="256" y="52"/>
                  <a:pt x="256" y="116"/>
                </a:cubicBezTo>
                <a:lnTo>
                  <a:pt x="140" y="116"/>
                </a:lnTo>
                <a:close/>
                <a:moveTo>
                  <a:pt x="116" y="256"/>
                </a:moveTo>
                <a:cubicBezTo>
                  <a:pt x="52" y="256"/>
                  <a:pt x="0" y="204"/>
                  <a:pt x="0" y="140"/>
                </a:cubicBezTo>
                <a:cubicBezTo>
                  <a:pt x="0" y="76"/>
                  <a:pt x="52" y="24"/>
                  <a:pt x="116" y="24"/>
                </a:cubicBezTo>
                <a:cubicBezTo>
                  <a:pt x="116" y="140"/>
                  <a:pt x="116" y="140"/>
                  <a:pt x="116" y="140"/>
                </a:cubicBezTo>
                <a:cubicBezTo>
                  <a:pt x="232" y="140"/>
                  <a:pt x="232" y="140"/>
                  <a:pt x="232" y="140"/>
                </a:cubicBezTo>
                <a:cubicBezTo>
                  <a:pt x="232" y="204"/>
                  <a:pt x="180" y="256"/>
                  <a:pt x="116" y="256"/>
                </a:cubicBezTo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false" compatLnSpc="true"/>
          <a:lstStyle/>
          <a:p>
            <a:endParaRPr lang="en-US">
              <a:cs typeface="+mn-ea"/>
              <a:sym typeface="+mn-lt"/>
            </a:endParaRPr>
          </a:p>
        </p:txBody>
      </p:sp>
      <p:pic>
        <p:nvPicPr>
          <p:cNvPr id="7" name="图片 6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1641475" y="891540"/>
            <a:ext cx="8905875" cy="276225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1641475" y="3927475"/>
            <a:ext cx="7200900" cy="54292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1641475" y="4780280"/>
            <a:ext cx="5162550" cy="4191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>
            <a:off x="1641475" y="5509260"/>
            <a:ext cx="4781550" cy="457200"/>
          </a:xfrm>
          <a:prstGeom prst="rect">
            <a:avLst/>
          </a:prstGeom>
        </p:spPr>
      </p:pic>
      <p:sp>
        <p:nvSpPr>
          <p:cNvPr id="11" name="文本框 10"/>
          <p:cNvSpPr txBox="true"/>
          <p:nvPr/>
        </p:nvSpPr>
        <p:spPr>
          <a:xfrm>
            <a:off x="7488555" y="4780280"/>
            <a:ext cx="369824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在</a:t>
            </a:r>
            <a:r>
              <a:rPr lang="en-US" altLang="zh-CN"/>
              <a:t>status</a:t>
            </a:r>
            <a:r>
              <a:rPr lang="zh-CN" altLang="en-US"/>
              <a:t>文件中的记录被删除，</a:t>
            </a:r>
            <a:endParaRPr lang="zh-CN" altLang="en-US"/>
          </a:p>
          <a:p>
            <a:r>
              <a:rPr lang="en-US" altLang="zh-CN"/>
              <a:t>dpkg</a:t>
            </a:r>
            <a:r>
              <a:rPr lang="zh-CN" altLang="en-US"/>
              <a:t>无查询结果，</a:t>
            </a:r>
            <a:r>
              <a:rPr lang="en-US" altLang="zh-CN"/>
              <a:t>/etc</a:t>
            </a:r>
            <a:r>
              <a:rPr lang="zh-CN" altLang="en-US"/>
              <a:t>下配置文件</a:t>
            </a:r>
            <a:endParaRPr lang="zh-CN" altLang="en-US"/>
          </a:p>
          <a:p>
            <a:r>
              <a:rPr lang="zh-CN" altLang="en-US"/>
              <a:t>也被删除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 flipH="true">
            <a:off x="611875" y="675861"/>
            <a:ext cx="10968255" cy="55062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 useBgFill="1">
        <p:nvSpPr>
          <p:cNvPr id="3" name="椭圆 2"/>
          <p:cNvSpPr/>
          <p:nvPr/>
        </p:nvSpPr>
        <p:spPr>
          <a:xfrm>
            <a:off x="876300" y="891839"/>
            <a:ext cx="228600" cy="228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 useBgFill="1">
        <p:nvSpPr>
          <p:cNvPr id="4" name="椭圆 3"/>
          <p:cNvSpPr/>
          <p:nvPr/>
        </p:nvSpPr>
        <p:spPr>
          <a:xfrm>
            <a:off x="11087100" y="891839"/>
            <a:ext cx="228600" cy="228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 useBgFill="1">
        <p:nvSpPr>
          <p:cNvPr id="5" name="椭圆 4"/>
          <p:cNvSpPr/>
          <p:nvPr/>
        </p:nvSpPr>
        <p:spPr>
          <a:xfrm>
            <a:off x="876300" y="5737561"/>
            <a:ext cx="228600" cy="228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 useBgFill="1">
        <p:nvSpPr>
          <p:cNvPr id="6" name="椭圆 5"/>
          <p:cNvSpPr/>
          <p:nvPr/>
        </p:nvSpPr>
        <p:spPr>
          <a:xfrm>
            <a:off x="11087100" y="5737561"/>
            <a:ext cx="228600" cy="228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2" name="Freeform 179"/>
          <p:cNvSpPr>
            <a:spLocks noEditPoints="true"/>
          </p:cNvSpPr>
          <p:nvPr/>
        </p:nvSpPr>
        <p:spPr bwMode="auto">
          <a:xfrm>
            <a:off x="3504779" y="1740197"/>
            <a:ext cx="458367" cy="460184"/>
          </a:xfrm>
          <a:custGeom>
            <a:avLst/>
            <a:gdLst/>
            <a:ahLst/>
            <a:cxnLst>
              <a:cxn ang="0">
                <a:pos x="140" y="116"/>
              </a:cxn>
              <a:cxn ang="0">
                <a:pos x="140" y="0"/>
              </a:cxn>
              <a:cxn ang="0">
                <a:pos x="256" y="116"/>
              </a:cxn>
              <a:cxn ang="0">
                <a:pos x="140" y="116"/>
              </a:cxn>
              <a:cxn ang="0">
                <a:pos x="116" y="256"/>
              </a:cxn>
              <a:cxn ang="0">
                <a:pos x="0" y="140"/>
              </a:cxn>
              <a:cxn ang="0">
                <a:pos x="116" y="24"/>
              </a:cxn>
              <a:cxn ang="0">
                <a:pos x="116" y="140"/>
              </a:cxn>
              <a:cxn ang="0">
                <a:pos x="232" y="140"/>
              </a:cxn>
              <a:cxn ang="0">
                <a:pos x="116" y="256"/>
              </a:cxn>
            </a:cxnLst>
            <a:rect l="0" t="0" r="r" b="b"/>
            <a:pathLst>
              <a:path w="256" h="256">
                <a:moveTo>
                  <a:pt x="140" y="116"/>
                </a:moveTo>
                <a:cubicBezTo>
                  <a:pt x="140" y="0"/>
                  <a:pt x="140" y="0"/>
                  <a:pt x="140" y="0"/>
                </a:cubicBezTo>
                <a:cubicBezTo>
                  <a:pt x="204" y="0"/>
                  <a:pt x="256" y="52"/>
                  <a:pt x="256" y="116"/>
                </a:cubicBezTo>
                <a:lnTo>
                  <a:pt x="140" y="116"/>
                </a:lnTo>
                <a:close/>
                <a:moveTo>
                  <a:pt x="116" y="256"/>
                </a:moveTo>
                <a:cubicBezTo>
                  <a:pt x="52" y="256"/>
                  <a:pt x="0" y="204"/>
                  <a:pt x="0" y="140"/>
                </a:cubicBezTo>
                <a:cubicBezTo>
                  <a:pt x="0" y="76"/>
                  <a:pt x="52" y="24"/>
                  <a:pt x="116" y="24"/>
                </a:cubicBezTo>
                <a:cubicBezTo>
                  <a:pt x="116" y="140"/>
                  <a:pt x="116" y="140"/>
                  <a:pt x="116" y="140"/>
                </a:cubicBezTo>
                <a:cubicBezTo>
                  <a:pt x="232" y="140"/>
                  <a:pt x="232" y="140"/>
                  <a:pt x="232" y="140"/>
                </a:cubicBezTo>
                <a:cubicBezTo>
                  <a:pt x="232" y="204"/>
                  <a:pt x="180" y="256"/>
                  <a:pt x="116" y="256"/>
                </a:cubicBezTo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false" compatLnSpc="true"/>
          <a:lstStyle/>
          <a:p>
            <a:endParaRPr lang="en-US">
              <a:cs typeface="+mn-ea"/>
              <a:sym typeface="+mn-lt"/>
            </a:endParaRPr>
          </a:p>
        </p:txBody>
      </p:sp>
      <p:sp>
        <p:nvSpPr>
          <p:cNvPr id="9" name="文本框 8"/>
          <p:cNvSpPr txBox="true"/>
          <p:nvPr/>
        </p:nvSpPr>
        <p:spPr>
          <a:xfrm>
            <a:off x="2466340" y="2073275"/>
            <a:ext cx="7259320" cy="175323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注：</a:t>
            </a:r>
            <a:r>
              <a:rPr lang="en-US" altLang="zh-CN"/>
              <a:t>	</a:t>
            </a:r>
            <a:endParaRPr lang="en-US" altLang="zh-CN"/>
          </a:p>
          <a:p>
            <a:r>
              <a:rPr lang="en-US" altLang="zh-CN"/>
              <a:t>	</a:t>
            </a:r>
            <a:endParaRPr lang="en-US" altLang="zh-CN"/>
          </a:p>
          <a:p>
            <a:r>
              <a:rPr lang="en-US" altLang="zh-CN"/>
              <a:t>	dpkg --remove</a:t>
            </a:r>
            <a:r>
              <a:rPr lang="zh-CN" altLang="en-US"/>
              <a:t>、</a:t>
            </a:r>
            <a:r>
              <a:rPr lang="en-US" altLang="zh-CN"/>
              <a:t>dpkg --purge</a:t>
            </a:r>
            <a:r>
              <a:rPr lang="zh-CN" altLang="en-US"/>
              <a:t>与上述</a:t>
            </a:r>
            <a:r>
              <a:rPr lang="en-US" altLang="zh-CN"/>
              <a:t>apt</a:t>
            </a:r>
            <a:r>
              <a:rPr lang="zh-CN" altLang="en-US"/>
              <a:t>操作同理</a:t>
            </a:r>
            <a:endParaRPr lang="zh-CN" altLang="en-US"/>
          </a:p>
          <a:p>
            <a:endParaRPr lang="zh-CN" altLang="en-US"/>
          </a:p>
          <a:p>
            <a:r>
              <a:rPr lang="en-US" altLang="zh-CN"/>
              <a:t>	</a:t>
            </a:r>
            <a:r>
              <a:rPr lang="zh-CN" altLang="en-US"/>
              <a:t>同时，</a:t>
            </a:r>
            <a:r>
              <a:rPr lang="en-US" altLang="zh-CN"/>
              <a:t>apt autoremove</a:t>
            </a:r>
            <a:r>
              <a:rPr lang="zh-CN" altLang="en-US"/>
              <a:t>与</a:t>
            </a:r>
            <a:r>
              <a:rPr lang="en-US" altLang="zh-CN"/>
              <a:t>apt autoremove --purge</a:t>
            </a:r>
            <a:r>
              <a:rPr lang="zh-CN" altLang="en-US"/>
              <a:t>也同理</a:t>
            </a:r>
            <a:endParaRPr lang="zh-CN" altLang="en-US"/>
          </a:p>
          <a:p>
            <a:r>
              <a:rPr lang="en-US" altLang="zh-CN"/>
              <a:t>	</a:t>
            </a:r>
            <a:r>
              <a:rPr lang="zh-CN" altLang="en-US"/>
              <a:t>但</a:t>
            </a:r>
            <a:r>
              <a:rPr lang="en-US" altLang="zh-CN"/>
              <a:t>autoremove</a:t>
            </a:r>
            <a:r>
              <a:rPr lang="zh-CN" altLang="en-US"/>
              <a:t>会将指定包的依赖文件一并卸载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 flipH="true">
            <a:off x="219710" y="196850"/>
            <a:ext cx="11769725" cy="64141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 useBgFill="1">
        <p:nvSpPr>
          <p:cNvPr id="3" name="椭圆 2"/>
          <p:cNvSpPr/>
          <p:nvPr/>
        </p:nvSpPr>
        <p:spPr>
          <a:xfrm>
            <a:off x="876300" y="891839"/>
            <a:ext cx="228600" cy="228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 useBgFill="1">
        <p:nvSpPr>
          <p:cNvPr id="4" name="椭圆 3"/>
          <p:cNvSpPr/>
          <p:nvPr/>
        </p:nvSpPr>
        <p:spPr>
          <a:xfrm>
            <a:off x="11087100" y="891839"/>
            <a:ext cx="228600" cy="228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 useBgFill="1">
        <p:nvSpPr>
          <p:cNvPr id="5" name="椭圆 4"/>
          <p:cNvSpPr/>
          <p:nvPr/>
        </p:nvSpPr>
        <p:spPr>
          <a:xfrm>
            <a:off x="876300" y="5737561"/>
            <a:ext cx="228600" cy="228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 useBgFill="1">
        <p:nvSpPr>
          <p:cNvPr id="6" name="椭圆 5"/>
          <p:cNvSpPr/>
          <p:nvPr/>
        </p:nvSpPr>
        <p:spPr>
          <a:xfrm>
            <a:off x="11087100" y="5737561"/>
            <a:ext cx="228600" cy="228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2" name="Freeform 179"/>
          <p:cNvSpPr>
            <a:spLocks noEditPoints="true"/>
          </p:cNvSpPr>
          <p:nvPr/>
        </p:nvSpPr>
        <p:spPr bwMode="auto">
          <a:xfrm>
            <a:off x="3504779" y="1740197"/>
            <a:ext cx="458367" cy="460184"/>
          </a:xfrm>
          <a:custGeom>
            <a:avLst/>
            <a:gdLst/>
            <a:ahLst/>
            <a:cxnLst>
              <a:cxn ang="0">
                <a:pos x="140" y="116"/>
              </a:cxn>
              <a:cxn ang="0">
                <a:pos x="140" y="0"/>
              </a:cxn>
              <a:cxn ang="0">
                <a:pos x="256" y="116"/>
              </a:cxn>
              <a:cxn ang="0">
                <a:pos x="140" y="116"/>
              </a:cxn>
              <a:cxn ang="0">
                <a:pos x="116" y="256"/>
              </a:cxn>
              <a:cxn ang="0">
                <a:pos x="0" y="140"/>
              </a:cxn>
              <a:cxn ang="0">
                <a:pos x="116" y="24"/>
              </a:cxn>
              <a:cxn ang="0">
                <a:pos x="116" y="140"/>
              </a:cxn>
              <a:cxn ang="0">
                <a:pos x="232" y="140"/>
              </a:cxn>
              <a:cxn ang="0">
                <a:pos x="116" y="256"/>
              </a:cxn>
            </a:cxnLst>
            <a:rect l="0" t="0" r="r" b="b"/>
            <a:pathLst>
              <a:path w="256" h="256">
                <a:moveTo>
                  <a:pt x="140" y="116"/>
                </a:moveTo>
                <a:cubicBezTo>
                  <a:pt x="140" y="0"/>
                  <a:pt x="140" y="0"/>
                  <a:pt x="140" y="0"/>
                </a:cubicBezTo>
                <a:cubicBezTo>
                  <a:pt x="204" y="0"/>
                  <a:pt x="256" y="52"/>
                  <a:pt x="256" y="116"/>
                </a:cubicBezTo>
                <a:lnTo>
                  <a:pt x="140" y="116"/>
                </a:lnTo>
                <a:close/>
                <a:moveTo>
                  <a:pt x="116" y="256"/>
                </a:moveTo>
                <a:cubicBezTo>
                  <a:pt x="52" y="256"/>
                  <a:pt x="0" y="204"/>
                  <a:pt x="0" y="140"/>
                </a:cubicBezTo>
                <a:cubicBezTo>
                  <a:pt x="0" y="76"/>
                  <a:pt x="52" y="24"/>
                  <a:pt x="116" y="24"/>
                </a:cubicBezTo>
                <a:cubicBezTo>
                  <a:pt x="116" y="140"/>
                  <a:pt x="116" y="140"/>
                  <a:pt x="116" y="140"/>
                </a:cubicBezTo>
                <a:cubicBezTo>
                  <a:pt x="232" y="140"/>
                  <a:pt x="232" y="140"/>
                  <a:pt x="232" y="140"/>
                </a:cubicBezTo>
                <a:cubicBezTo>
                  <a:pt x="232" y="204"/>
                  <a:pt x="180" y="256"/>
                  <a:pt x="116" y="256"/>
                </a:cubicBezTo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false" compatLnSpc="true"/>
          <a:lstStyle/>
          <a:p>
            <a:endParaRPr lang="en-US">
              <a:cs typeface="+mn-ea"/>
              <a:sym typeface="+mn-lt"/>
            </a:endParaRPr>
          </a:p>
        </p:txBody>
      </p:sp>
      <p:pic>
        <p:nvPicPr>
          <p:cNvPr id="7" name="图片 6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694690" y="2200275"/>
            <a:ext cx="10977880" cy="3101340"/>
          </a:xfrm>
          <a:prstGeom prst="rect">
            <a:avLst/>
          </a:prstGeom>
        </p:spPr>
      </p:pic>
      <p:sp>
        <p:nvSpPr>
          <p:cNvPr id="8" name="文本框 7"/>
          <p:cNvSpPr txBox="true"/>
          <p:nvPr/>
        </p:nvSpPr>
        <p:spPr>
          <a:xfrm>
            <a:off x="4716780" y="1371600"/>
            <a:ext cx="275780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/var/log/apt/history.log</a:t>
            </a:r>
            <a:endParaRPr lang="en-US" altLang="zh-CN"/>
          </a:p>
          <a:p>
            <a:pPr algn="ctr"/>
            <a:r>
              <a:rPr lang="en-US" altLang="zh-CN"/>
              <a:t>apt</a:t>
            </a:r>
            <a:r>
              <a:rPr lang="zh-CN" altLang="en-US"/>
              <a:t>操作命令历史及效果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 flipH="true">
            <a:off x="269240" y="236855"/>
            <a:ext cx="11651615" cy="63950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 useBgFill="1">
        <p:nvSpPr>
          <p:cNvPr id="3" name="椭圆 2"/>
          <p:cNvSpPr/>
          <p:nvPr/>
        </p:nvSpPr>
        <p:spPr>
          <a:xfrm>
            <a:off x="876300" y="891839"/>
            <a:ext cx="228600" cy="228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 useBgFill="1">
        <p:nvSpPr>
          <p:cNvPr id="4" name="椭圆 3"/>
          <p:cNvSpPr/>
          <p:nvPr/>
        </p:nvSpPr>
        <p:spPr>
          <a:xfrm>
            <a:off x="11087100" y="891839"/>
            <a:ext cx="228600" cy="228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 useBgFill="1">
        <p:nvSpPr>
          <p:cNvPr id="5" name="椭圆 4"/>
          <p:cNvSpPr/>
          <p:nvPr/>
        </p:nvSpPr>
        <p:spPr>
          <a:xfrm>
            <a:off x="876300" y="5737561"/>
            <a:ext cx="228600" cy="228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 useBgFill="1">
        <p:nvSpPr>
          <p:cNvPr id="6" name="椭圆 5"/>
          <p:cNvSpPr/>
          <p:nvPr/>
        </p:nvSpPr>
        <p:spPr>
          <a:xfrm>
            <a:off x="11087100" y="5737561"/>
            <a:ext cx="228600" cy="228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2" name="Freeform 179"/>
          <p:cNvSpPr>
            <a:spLocks noEditPoints="true"/>
          </p:cNvSpPr>
          <p:nvPr/>
        </p:nvSpPr>
        <p:spPr bwMode="auto">
          <a:xfrm>
            <a:off x="3504779" y="1740197"/>
            <a:ext cx="458367" cy="460184"/>
          </a:xfrm>
          <a:custGeom>
            <a:avLst/>
            <a:gdLst/>
            <a:ahLst/>
            <a:cxnLst>
              <a:cxn ang="0">
                <a:pos x="140" y="116"/>
              </a:cxn>
              <a:cxn ang="0">
                <a:pos x="140" y="0"/>
              </a:cxn>
              <a:cxn ang="0">
                <a:pos x="256" y="116"/>
              </a:cxn>
              <a:cxn ang="0">
                <a:pos x="140" y="116"/>
              </a:cxn>
              <a:cxn ang="0">
                <a:pos x="116" y="256"/>
              </a:cxn>
              <a:cxn ang="0">
                <a:pos x="0" y="140"/>
              </a:cxn>
              <a:cxn ang="0">
                <a:pos x="116" y="24"/>
              </a:cxn>
              <a:cxn ang="0">
                <a:pos x="116" y="140"/>
              </a:cxn>
              <a:cxn ang="0">
                <a:pos x="232" y="140"/>
              </a:cxn>
              <a:cxn ang="0">
                <a:pos x="116" y="256"/>
              </a:cxn>
            </a:cxnLst>
            <a:rect l="0" t="0" r="r" b="b"/>
            <a:pathLst>
              <a:path w="256" h="256">
                <a:moveTo>
                  <a:pt x="140" y="116"/>
                </a:moveTo>
                <a:cubicBezTo>
                  <a:pt x="140" y="0"/>
                  <a:pt x="140" y="0"/>
                  <a:pt x="140" y="0"/>
                </a:cubicBezTo>
                <a:cubicBezTo>
                  <a:pt x="204" y="0"/>
                  <a:pt x="256" y="52"/>
                  <a:pt x="256" y="116"/>
                </a:cubicBezTo>
                <a:lnTo>
                  <a:pt x="140" y="116"/>
                </a:lnTo>
                <a:close/>
                <a:moveTo>
                  <a:pt x="116" y="256"/>
                </a:moveTo>
                <a:cubicBezTo>
                  <a:pt x="52" y="256"/>
                  <a:pt x="0" y="204"/>
                  <a:pt x="0" y="140"/>
                </a:cubicBezTo>
                <a:cubicBezTo>
                  <a:pt x="0" y="76"/>
                  <a:pt x="52" y="24"/>
                  <a:pt x="116" y="24"/>
                </a:cubicBezTo>
                <a:cubicBezTo>
                  <a:pt x="116" y="140"/>
                  <a:pt x="116" y="140"/>
                  <a:pt x="116" y="140"/>
                </a:cubicBezTo>
                <a:cubicBezTo>
                  <a:pt x="232" y="140"/>
                  <a:pt x="232" y="140"/>
                  <a:pt x="232" y="140"/>
                </a:cubicBezTo>
                <a:cubicBezTo>
                  <a:pt x="232" y="204"/>
                  <a:pt x="180" y="256"/>
                  <a:pt x="116" y="256"/>
                </a:cubicBezTo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false" compatLnSpc="true"/>
          <a:lstStyle/>
          <a:p>
            <a:endParaRPr lang="en-US">
              <a:cs typeface="+mn-ea"/>
              <a:sym typeface="+mn-lt"/>
            </a:endParaRPr>
          </a:p>
        </p:txBody>
      </p:sp>
      <p:pic>
        <p:nvPicPr>
          <p:cNvPr id="7" name="图片 6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2721610" y="1054735"/>
            <a:ext cx="6604000" cy="5447030"/>
          </a:xfrm>
          <a:prstGeom prst="rect">
            <a:avLst/>
          </a:prstGeom>
        </p:spPr>
      </p:pic>
      <p:sp>
        <p:nvSpPr>
          <p:cNvPr id="8" name="文本框 7"/>
          <p:cNvSpPr txBox="true"/>
          <p:nvPr/>
        </p:nvSpPr>
        <p:spPr>
          <a:xfrm>
            <a:off x="3865880" y="331470"/>
            <a:ext cx="431609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zh-CN"/>
              <a:t>/var/log/apt/term.log</a:t>
            </a:r>
            <a:endParaRPr lang="en-US" altLang="zh-CN"/>
          </a:p>
          <a:p>
            <a:pPr algn="ctr"/>
            <a:r>
              <a:rPr lang="zh-CN" altLang="en-US"/>
              <a:t>与</a:t>
            </a:r>
            <a:r>
              <a:rPr lang="en-US" altLang="zh-CN"/>
              <a:t>history</a:t>
            </a:r>
            <a:r>
              <a:rPr lang="zh-CN" altLang="en-US"/>
              <a:t>记录对应的</a:t>
            </a:r>
            <a:r>
              <a:rPr lang="en-US" altLang="zh-CN"/>
              <a:t>apt</a:t>
            </a:r>
            <a:r>
              <a:rPr lang="zh-CN" altLang="en-US"/>
              <a:t>操作的过程信息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 flipH="true">
            <a:off x="269240" y="236855"/>
            <a:ext cx="11651615" cy="63950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 useBgFill="1">
        <p:nvSpPr>
          <p:cNvPr id="3" name="椭圆 2"/>
          <p:cNvSpPr/>
          <p:nvPr/>
        </p:nvSpPr>
        <p:spPr>
          <a:xfrm>
            <a:off x="876300" y="891839"/>
            <a:ext cx="228600" cy="228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 useBgFill="1">
        <p:nvSpPr>
          <p:cNvPr id="4" name="椭圆 3"/>
          <p:cNvSpPr/>
          <p:nvPr/>
        </p:nvSpPr>
        <p:spPr>
          <a:xfrm>
            <a:off x="11087100" y="891839"/>
            <a:ext cx="228600" cy="228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 useBgFill="1">
        <p:nvSpPr>
          <p:cNvPr id="5" name="椭圆 4"/>
          <p:cNvSpPr/>
          <p:nvPr/>
        </p:nvSpPr>
        <p:spPr>
          <a:xfrm>
            <a:off x="876300" y="5737561"/>
            <a:ext cx="228600" cy="228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 useBgFill="1">
        <p:nvSpPr>
          <p:cNvPr id="6" name="椭圆 5"/>
          <p:cNvSpPr/>
          <p:nvPr/>
        </p:nvSpPr>
        <p:spPr>
          <a:xfrm>
            <a:off x="11087100" y="5737561"/>
            <a:ext cx="228600" cy="228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2" name="Freeform 179"/>
          <p:cNvSpPr>
            <a:spLocks noEditPoints="true"/>
          </p:cNvSpPr>
          <p:nvPr/>
        </p:nvSpPr>
        <p:spPr bwMode="auto">
          <a:xfrm>
            <a:off x="3504779" y="1740197"/>
            <a:ext cx="458367" cy="460184"/>
          </a:xfrm>
          <a:custGeom>
            <a:avLst/>
            <a:gdLst/>
            <a:ahLst/>
            <a:cxnLst>
              <a:cxn ang="0">
                <a:pos x="140" y="116"/>
              </a:cxn>
              <a:cxn ang="0">
                <a:pos x="140" y="0"/>
              </a:cxn>
              <a:cxn ang="0">
                <a:pos x="256" y="116"/>
              </a:cxn>
              <a:cxn ang="0">
                <a:pos x="140" y="116"/>
              </a:cxn>
              <a:cxn ang="0">
                <a:pos x="116" y="256"/>
              </a:cxn>
              <a:cxn ang="0">
                <a:pos x="0" y="140"/>
              </a:cxn>
              <a:cxn ang="0">
                <a:pos x="116" y="24"/>
              </a:cxn>
              <a:cxn ang="0">
                <a:pos x="116" y="140"/>
              </a:cxn>
              <a:cxn ang="0">
                <a:pos x="232" y="140"/>
              </a:cxn>
              <a:cxn ang="0">
                <a:pos x="116" y="256"/>
              </a:cxn>
            </a:cxnLst>
            <a:rect l="0" t="0" r="r" b="b"/>
            <a:pathLst>
              <a:path w="256" h="256">
                <a:moveTo>
                  <a:pt x="140" y="116"/>
                </a:moveTo>
                <a:cubicBezTo>
                  <a:pt x="140" y="0"/>
                  <a:pt x="140" y="0"/>
                  <a:pt x="140" y="0"/>
                </a:cubicBezTo>
                <a:cubicBezTo>
                  <a:pt x="204" y="0"/>
                  <a:pt x="256" y="52"/>
                  <a:pt x="256" y="116"/>
                </a:cubicBezTo>
                <a:lnTo>
                  <a:pt x="140" y="116"/>
                </a:lnTo>
                <a:close/>
                <a:moveTo>
                  <a:pt x="116" y="256"/>
                </a:moveTo>
                <a:cubicBezTo>
                  <a:pt x="52" y="256"/>
                  <a:pt x="0" y="204"/>
                  <a:pt x="0" y="140"/>
                </a:cubicBezTo>
                <a:cubicBezTo>
                  <a:pt x="0" y="76"/>
                  <a:pt x="52" y="24"/>
                  <a:pt x="116" y="24"/>
                </a:cubicBezTo>
                <a:cubicBezTo>
                  <a:pt x="116" y="140"/>
                  <a:pt x="116" y="140"/>
                  <a:pt x="116" y="140"/>
                </a:cubicBezTo>
                <a:cubicBezTo>
                  <a:pt x="232" y="140"/>
                  <a:pt x="232" y="140"/>
                  <a:pt x="232" y="140"/>
                </a:cubicBezTo>
                <a:cubicBezTo>
                  <a:pt x="232" y="204"/>
                  <a:pt x="180" y="256"/>
                  <a:pt x="116" y="256"/>
                </a:cubicBezTo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false" compatLnSpc="true"/>
          <a:lstStyle/>
          <a:p>
            <a:endParaRPr lang="en-US">
              <a:cs typeface="+mn-ea"/>
              <a:sym typeface="+mn-lt"/>
            </a:endParaRPr>
          </a:p>
        </p:txBody>
      </p:sp>
      <p:sp>
        <p:nvSpPr>
          <p:cNvPr id="8" name="文本框 7"/>
          <p:cNvSpPr txBox="true"/>
          <p:nvPr/>
        </p:nvSpPr>
        <p:spPr>
          <a:xfrm>
            <a:off x="4822825" y="1786255"/>
            <a:ext cx="212090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/var/log/dpkg.log</a:t>
            </a:r>
            <a:endParaRPr lang="en-US" altLang="zh-CN"/>
          </a:p>
          <a:p>
            <a:pPr algn="ctr"/>
            <a:r>
              <a:rPr lang="en-US" altLang="zh-CN"/>
              <a:t>dpkg</a:t>
            </a:r>
            <a:r>
              <a:rPr lang="zh-CN" altLang="en-US"/>
              <a:t>的操作记录</a:t>
            </a:r>
            <a:endParaRPr lang="zh-CN" altLang="en-US"/>
          </a:p>
        </p:txBody>
      </p:sp>
      <p:pic>
        <p:nvPicPr>
          <p:cNvPr id="9" name="图片 8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461010" y="2776220"/>
            <a:ext cx="11268075" cy="21050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 flipH="true">
            <a:off x="611875" y="675861"/>
            <a:ext cx="10968255" cy="55062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 useBgFill="1">
        <p:nvSpPr>
          <p:cNvPr id="3" name="椭圆 2"/>
          <p:cNvSpPr/>
          <p:nvPr/>
        </p:nvSpPr>
        <p:spPr>
          <a:xfrm>
            <a:off x="876300" y="891839"/>
            <a:ext cx="228600" cy="228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 useBgFill="1">
        <p:nvSpPr>
          <p:cNvPr id="4" name="椭圆 3"/>
          <p:cNvSpPr/>
          <p:nvPr/>
        </p:nvSpPr>
        <p:spPr>
          <a:xfrm>
            <a:off x="11087100" y="891839"/>
            <a:ext cx="228600" cy="228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 useBgFill="1">
        <p:nvSpPr>
          <p:cNvPr id="5" name="椭圆 4"/>
          <p:cNvSpPr/>
          <p:nvPr/>
        </p:nvSpPr>
        <p:spPr>
          <a:xfrm>
            <a:off x="876300" y="5737561"/>
            <a:ext cx="228600" cy="228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 useBgFill="1">
        <p:nvSpPr>
          <p:cNvPr id="6" name="椭圆 5"/>
          <p:cNvSpPr/>
          <p:nvPr/>
        </p:nvSpPr>
        <p:spPr>
          <a:xfrm>
            <a:off x="11087100" y="5737561"/>
            <a:ext cx="228600" cy="228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2" name="Freeform 179"/>
          <p:cNvSpPr>
            <a:spLocks noEditPoints="true"/>
          </p:cNvSpPr>
          <p:nvPr/>
        </p:nvSpPr>
        <p:spPr bwMode="auto">
          <a:xfrm>
            <a:off x="3504779" y="1740197"/>
            <a:ext cx="458367" cy="460184"/>
          </a:xfrm>
          <a:custGeom>
            <a:avLst/>
            <a:gdLst/>
            <a:ahLst/>
            <a:cxnLst>
              <a:cxn ang="0">
                <a:pos x="140" y="116"/>
              </a:cxn>
              <a:cxn ang="0">
                <a:pos x="140" y="0"/>
              </a:cxn>
              <a:cxn ang="0">
                <a:pos x="256" y="116"/>
              </a:cxn>
              <a:cxn ang="0">
                <a:pos x="140" y="116"/>
              </a:cxn>
              <a:cxn ang="0">
                <a:pos x="116" y="256"/>
              </a:cxn>
              <a:cxn ang="0">
                <a:pos x="0" y="140"/>
              </a:cxn>
              <a:cxn ang="0">
                <a:pos x="116" y="24"/>
              </a:cxn>
              <a:cxn ang="0">
                <a:pos x="116" y="140"/>
              </a:cxn>
              <a:cxn ang="0">
                <a:pos x="232" y="140"/>
              </a:cxn>
              <a:cxn ang="0">
                <a:pos x="116" y="256"/>
              </a:cxn>
            </a:cxnLst>
            <a:rect l="0" t="0" r="r" b="b"/>
            <a:pathLst>
              <a:path w="256" h="256">
                <a:moveTo>
                  <a:pt x="140" y="116"/>
                </a:moveTo>
                <a:cubicBezTo>
                  <a:pt x="140" y="0"/>
                  <a:pt x="140" y="0"/>
                  <a:pt x="140" y="0"/>
                </a:cubicBezTo>
                <a:cubicBezTo>
                  <a:pt x="204" y="0"/>
                  <a:pt x="256" y="52"/>
                  <a:pt x="256" y="116"/>
                </a:cubicBezTo>
                <a:lnTo>
                  <a:pt x="140" y="116"/>
                </a:lnTo>
                <a:close/>
                <a:moveTo>
                  <a:pt x="116" y="256"/>
                </a:moveTo>
                <a:cubicBezTo>
                  <a:pt x="52" y="256"/>
                  <a:pt x="0" y="204"/>
                  <a:pt x="0" y="140"/>
                </a:cubicBezTo>
                <a:cubicBezTo>
                  <a:pt x="0" y="76"/>
                  <a:pt x="52" y="24"/>
                  <a:pt x="116" y="24"/>
                </a:cubicBezTo>
                <a:cubicBezTo>
                  <a:pt x="116" y="140"/>
                  <a:pt x="116" y="140"/>
                  <a:pt x="116" y="140"/>
                </a:cubicBezTo>
                <a:cubicBezTo>
                  <a:pt x="232" y="140"/>
                  <a:pt x="232" y="140"/>
                  <a:pt x="232" y="140"/>
                </a:cubicBezTo>
                <a:cubicBezTo>
                  <a:pt x="232" y="204"/>
                  <a:pt x="180" y="256"/>
                  <a:pt x="116" y="256"/>
                </a:cubicBezTo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false" compatLnSpc="true"/>
          <a:lstStyle/>
          <a:p>
            <a:endParaRPr lang="en-US">
              <a:cs typeface="+mn-ea"/>
              <a:sym typeface="+mn-lt"/>
            </a:endParaRPr>
          </a:p>
        </p:txBody>
      </p:sp>
      <p:sp>
        <p:nvSpPr>
          <p:cNvPr id="9" name="文本框 8"/>
          <p:cNvSpPr txBox="true"/>
          <p:nvPr/>
        </p:nvSpPr>
        <p:spPr>
          <a:xfrm>
            <a:off x="2515235" y="1120140"/>
            <a:ext cx="5719445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附：</a:t>
            </a:r>
            <a:r>
              <a:rPr lang="en-US" altLang="zh-CN"/>
              <a:t>	</a:t>
            </a:r>
            <a:endParaRPr lang="en-US" altLang="zh-CN"/>
          </a:p>
          <a:p>
            <a:r>
              <a:rPr lang="en-US" altLang="zh-CN"/>
              <a:t>	</a:t>
            </a:r>
            <a:r>
              <a:rPr lang="zh-CN" altLang="en-US"/>
              <a:t>关于</a:t>
            </a:r>
            <a:r>
              <a:rPr lang="en-US" altLang="zh-CN"/>
              <a:t>apt</a:t>
            </a:r>
            <a:r>
              <a:rPr lang="zh-CN" altLang="en-US"/>
              <a:t>的配置</a:t>
            </a:r>
            <a:endParaRPr lang="en-US" altLang="zh-CN"/>
          </a:p>
          <a:p>
            <a:r>
              <a:rPr lang="en-US" altLang="zh-CN"/>
              <a:t>	</a:t>
            </a:r>
            <a:endParaRPr lang="en-US" altLang="zh-CN"/>
          </a:p>
          <a:p>
            <a:r>
              <a:rPr lang="en-US" altLang="zh-CN"/>
              <a:t>	apt-config dump </a:t>
            </a:r>
            <a:r>
              <a:rPr lang="zh-CN" altLang="en-US"/>
              <a:t>可查看当前</a:t>
            </a:r>
            <a:r>
              <a:rPr lang="en-US" altLang="zh-CN"/>
              <a:t>apt</a:t>
            </a:r>
            <a:r>
              <a:rPr lang="zh-CN" altLang="en-US"/>
              <a:t>的所有配置</a:t>
            </a:r>
            <a:endParaRPr lang="zh-CN" altLang="en-US"/>
          </a:p>
        </p:txBody>
      </p:sp>
      <p:pic>
        <p:nvPicPr>
          <p:cNvPr id="7" name="图片 6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3467100" y="2421890"/>
            <a:ext cx="5257800" cy="1485900"/>
          </a:xfrm>
          <a:prstGeom prst="rect">
            <a:avLst/>
          </a:prstGeom>
        </p:spPr>
      </p:pic>
      <p:sp>
        <p:nvSpPr>
          <p:cNvPr id="8" name="文本框 7"/>
          <p:cNvSpPr txBox="true"/>
          <p:nvPr/>
        </p:nvSpPr>
        <p:spPr>
          <a:xfrm>
            <a:off x="3467100" y="4129405"/>
            <a:ext cx="7546340" cy="1476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/>
              <a:t>修改配置：</a:t>
            </a:r>
            <a:endParaRPr lang="en-US" altLang="zh-CN"/>
          </a:p>
          <a:p>
            <a:pPr algn="l"/>
            <a:r>
              <a:rPr lang="en-US" altLang="zh-CN"/>
              <a:t>	</a:t>
            </a:r>
            <a:r>
              <a:rPr lang="zh-CN" altLang="en-US"/>
              <a:t>一次性：执行</a:t>
            </a:r>
            <a:r>
              <a:rPr lang="en-US" altLang="zh-CN"/>
              <a:t>apt</a:t>
            </a:r>
            <a:r>
              <a:rPr lang="zh-CN" altLang="en-US"/>
              <a:t>命令相关时，加 </a:t>
            </a:r>
            <a:r>
              <a:rPr lang="en-US" altLang="zh-CN"/>
              <a:t>-o </a:t>
            </a:r>
            <a:r>
              <a:rPr lang="zh-CN" altLang="en-US"/>
              <a:t>参数</a:t>
            </a:r>
            <a:r>
              <a:rPr lang="en-US" altLang="zh-CN"/>
              <a:t>=</a:t>
            </a:r>
            <a:r>
              <a:rPr lang="zh-CN" altLang="en-US"/>
              <a:t>参数值</a:t>
            </a:r>
            <a:endParaRPr lang="zh-CN" altLang="en-US"/>
          </a:p>
          <a:p>
            <a:pPr algn="l"/>
            <a:r>
              <a:rPr lang="en-US" altLang="zh-CN"/>
              <a:t>		</a:t>
            </a:r>
            <a:r>
              <a:rPr lang="zh-CN" altLang="en-US"/>
              <a:t>如：</a:t>
            </a:r>
            <a:r>
              <a:rPr lang="en-US" altLang="zh-CN"/>
              <a:t>apt  update -o Dir=”/opt”</a:t>
            </a:r>
            <a:endParaRPr lang="en-US" altLang="zh-CN"/>
          </a:p>
          <a:p>
            <a:pPr algn="l"/>
            <a:r>
              <a:rPr lang="en-US" altLang="zh-CN"/>
              <a:t>	</a:t>
            </a:r>
            <a:r>
              <a:rPr lang="zh-CN" altLang="en-US"/>
              <a:t>一直有效：在</a:t>
            </a:r>
            <a:r>
              <a:rPr lang="en-US" altLang="zh-CN"/>
              <a:t>/etc/apt/apt.conf.d</a:t>
            </a:r>
            <a:r>
              <a:rPr lang="zh-CN" altLang="en-US"/>
              <a:t>下按其他文件命名格式</a:t>
            </a:r>
            <a:endParaRPr lang="zh-CN" altLang="en-US"/>
          </a:p>
          <a:p>
            <a:pPr algn="l"/>
            <a:r>
              <a:rPr lang="en-US" altLang="zh-CN"/>
              <a:t>		   </a:t>
            </a:r>
            <a:r>
              <a:rPr lang="zh-CN" altLang="en-US"/>
              <a:t>新建配置文件，文件内容格式参照</a:t>
            </a:r>
            <a:r>
              <a:rPr lang="en-US" altLang="zh-CN"/>
              <a:t>apt-config dump</a:t>
            </a:r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047428" y="894515"/>
            <a:ext cx="10097144" cy="50689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655746" y="2325728"/>
            <a:ext cx="4881063" cy="1938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6000" dirty="0">
                <a:solidFill>
                  <a:srgbClr val="DB6A5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cs typeface="+mn-ea"/>
                <a:sym typeface="+mn-lt"/>
              </a:rPr>
              <a:t>apt&amp;dpkg</a:t>
            </a:r>
            <a:endParaRPr lang="en-US" altLang="zh-CN" sz="6000" dirty="0">
              <a:solidFill>
                <a:srgbClr val="DB6A51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cs typeface="+mn-ea"/>
              <a:sym typeface="+mn-lt"/>
            </a:endParaRPr>
          </a:p>
          <a:p>
            <a:pPr algn="ctr"/>
            <a:r>
              <a:rPr lang="zh-CN" altLang="en-US" sz="6000" dirty="0">
                <a:solidFill>
                  <a:srgbClr val="DB6A5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cs typeface="+mn-ea"/>
                <a:sym typeface="+mn-lt"/>
              </a:rPr>
              <a:t>编包</a:t>
            </a:r>
            <a:endParaRPr lang="zh-CN" altLang="en-US" sz="6000" dirty="0">
              <a:solidFill>
                <a:srgbClr val="DB6A51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 flipH="true">
            <a:off x="269875" y="231775"/>
            <a:ext cx="11651615" cy="63950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 useBgFill="1">
        <p:nvSpPr>
          <p:cNvPr id="3" name="椭圆 2"/>
          <p:cNvSpPr/>
          <p:nvPr/>
        </p:nvSpPr>
        <p:spPr>
          <a:xfrm>
            <a:off x="876300" y="891839"/>
            <a:ext cx="228600" cy="228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 useBgFill="1">
        <p:nvSpPr>
          <p:cNvPr id="4" name="椭圆 3"/>
          <p:cNvSpPr/>
          <p:nvPr/>
        </p:nvSpPr>
        <p:spPr>
          <a:xfrm>
            <a:off x="11087100" y="891839"/>
            <a:ext cx="228600" cy="228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 useBgFill="1">
        <p:nvSpPr>
          <p:cNvPr id="5" name="椭圆 4"/>
          <p:cNvSpPr/>
          <p:nvPr/>
        </p:nvSpPr>
        <p:spPr>
          <a:xfrm>
            <a:off x="876300" y="5737561"/>
            <a:ext cx="228600" cy="228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 useBgFill="1">
        <p:nvSpPr>
          <p:cNvPr id="6" name="椭圆 5"/>
          <p:cNvSpPr/>
          <p:nvPr/>
        </p:nvSpPr>
        <p:spPr>
          <a:xfrm>
            <a:off x="11087100" y="5737561"/>
            <a:ext cx="228600" cy="228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2" name="Freeform 179"/>
          <p:cNvSpPr>
            <a:spLocks noEditPoints="true"/>
          </p:cNvSpPr>
          <p:nvPr/>
        </p:nvSpPr>
        <p:spPr bwMode="auto">
          <a:xfrm>
            <a:off x="3504779" y="1740197"/>
            <a:ext cx="458367" cy="460184"/>
          </a:xfrm>
          <a:custGeom>
            <a:avLst/>
            <a:gdLst/>
            <a:ahLst/>
            <a:cxnLst>
              <a:cxn ang="0">
                <a:pos x="140" y="116"/>
              </a:cxn>
              <a:cxn ang="0">
                <a:pos x="140" y="0"/>
              </a:cxn>
              <a:cxn ang="0">
                <a:pos x="256" y="116"/>
              </a:cxn>
              <a:cxn ang="0">
                <a:pos x="140" y="116"/>
              </a:cxn>
              <a:cxn ang="0">
                <a:pos x="116" y="256"/>
              </a:cxn>
              <a:cxn ang="0">
                <a:pos x="0" y="140"/>
              </a:cxn>
              <a:cxn ang="0">
                <a:pos x="116" y="24"/>
              </a:cxn>
              <a:cxn ang="0">
                <a:pos x="116" y="140"/>
              </a:cxn>
              <a:cxn ang="0">
                <a:pos x="232" y="140"/>
              </a:cxn>
              <a:cxn ang="0">
                <a:pos x="116" y="256"/>
              </a:cxn>
            </a:cxnLst>
            <a:rect l="0" t="0" r="r" b="b"/>
            <a:pathLst>
              <a:path w="256" h="256">
                <a:moveTo>
                  <a:pt x="140" y="116"/>
                </a:moveTo>
                <a:cubicBezTo>
                  <a:pt x="140" y="0"/>
                  <a:pt x="140" y="0"/>
                  <a:pt x="140" y="0"/>
                </a:cubicBezTo>
                <a:cubicBezTo>
                  <a:pt x="204" y="0"/>
                  <a:pt x="256" y="52"/>
                  <a:pt x="256" y="116"/>
                </a:cubicBezTo>
                <a:lnTo>
                  <a:pt x="140" y="116"/>
                </a:lnTo>
                <a:close/>
                <a:moveTo>
                  <a:pt x="116" y="256"/>
                </a:moveTo>
                <a:cubicBezTo>
                  <a:pt x="52" y="256"/>
                  <a:pt x="0" y="204"/>
                  <a:pt x="0" y="140"/>
                </a:cubicBezTo>
                <a:cubicBezTo>
                  <a:pt x="0" y="76"/>
                  <a:pt x="52" y="24"/>
                  <a:pt x="116" y="24"/>
                </a:cubicBezTo>
                <a:cubicBezTo>
                  <a:pt x="116" y="140"/>
                  <a:pt x="116" y="140"/>
                  <a:pt x="116" y="140"/>
                </a:cubicBezTo>
                <a:cubicBezTo>
                  <a:pt x="232" y="140"/>
                  <a:pt x="232" y="140"/>
                  <a:pt x="232" y="140"/>
                </a:cubicBezTo>
                <a:cubicBezTo>
                  <a:pt x="232" y="204"/>
                  <a:pt x="180" y="256"/>
                  <a:pt x="116" y="256"/>
                </a:cubicBezTo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false" compatLnSpc="true"/>
          <a:lstStyle/>
          <a:p>
            <a:endParaRPr lang="en-US">
              <a:cs typeface="+mn-ea"/>
              <a:sym typeface="+mn-lt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048000" y="2459990"/>
            <a:ext cx="6096635" cy="1938020"/>
          </a:xfrm>
          <a:prstGeom prst="rect">
            <a:avLst/>
          </a:prstGeom>
        </p:spPr>
        <p:txBody>
          <a:bodyPr wrap="square">
            <a:spAutoFit/>
          </a:bodyPr>
          <a:p>
            <a:pPr algn="ctr"/>
            <a:r>
              <a:rPr lang="zh-CN" altLang="en-US" sz="6000" dirty="0">
                <a:solidFill>
                  <a:srgbClr val="DB6A5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cs typeface="+mn-ea"/>
                <a:sym typeface="+mn-lt"/>
              </a:rPr>
              <a:t>法</a:t>
            </a:r>
            <a:r>
              <a:rPr lang="en-US" altLang="zh-CN" sz="6000" dirty="0">
                <a:solidFill>
                  <a:srgbClr val="DB6A5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cs typeface="+mn-ea"/>
                <a:sym typeface="+mn-lt"/>
              </a:rPr>
              <a:t>1</a:t>
            </a:r>
            <a:endParaRPr lang="zh-CN" altLang="en-US" sz="6000" dirty="0">
              <a:solidFill>
                <a:srgbClr val="DB6A51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cs typeface="+mn-ea"/>
              <a:sym typeface="+mn-lt"/>
            </a:endParaRPr>
          </a:p>
          <a:p>
            <a:pPr algn="ctr"/>
            <a:r>
              <a:rPr lang="zh-CN" altLang="en-US" sz="6000" dirty="0">
                <a:solidFill>
                  <a:srgbClr val="DB6A5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cs typeface="+mn-ea"/>
                <a:sym typeface="+mn-lt"/>
              </a:rPr>
              <a:t>从零开始做包</a:t>
            </a:r>
            <a:endParaRPr lang="zh-CN" altLang="en-US" sz="6000" dirty="0">
              <a:solidFill>
                <a:srgbClr val="DB6A51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 flipH="true">
            <a:off x="269875" y="231775"/>
            <a:ext cx="11651615" cy="63950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 useBgFill="1">
        <p:nvSpPr>
          <p:cNvPr id="3" name="椭圆 2"/>
          <p:cNvSpPr/>
          <p:nvPr/>
        </p:nvSpPr>
        <p:spPr>
          <a:xfrm>
            <a:off x="876300" y="891839"/>
            <a:ext cx="228600" cy="228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 useBgFill="1">
        <p:nvSpPr>
          <p:cNvPr id="4" name="椭圆 3"/>
          <p:cNvSpPr/>
          <p:nvPr/>
        </p:nvSpPr>
        <p:spPr>
          <a:xfrm>
            <a:off x="11087100" y="891839"/>
            <a:ext cx="228600" cy="228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 useBgFill="1">
        <p:nvSpPr>
          <p:cNvPr id="5" name="椭圆 4"/>
          <p:cNvSpPr/>
          <p:nvPr/>
        </p:nvSpPr>
        <p:spPr>
          <a:xfrm>
            <a:off x="876300" y="5737561"/>
            <a:ext cx="228600" cy="228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 useBgFill="1">
        <p:nvSpPr>
          <p:cNvPr id="6" name="椭圆 5"/>
          <p:cNvSpPr/>
          <p:nvPr/>
        </p:nvSpPr>
        <p:spPr>
          <a:xfrm>
            <a:off x="11087100" y="5737561"/>
            <a:ext cx="228600" cy="228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2" name="Freeform 179"/>
          <p:cNvSpPr>
            <a:spLocks noEditPoints="true"/>
          </p:cNvSpPr>
          <p:nvPr/>
        </p:nvSpPr>
        <p:spPr bwMode="auto">
          <a:xfrm>
            <a:off x="3504779" y="1740197"/>
            <a:ext cx="458367" cy="460184"/>
          </a:xfrm>
          <a:custGeom>
            <a:avLst/>
            <a:gdLst/>
            <a:ahLst/>
            <a:cxnLst>
              <a:cxn ang="0">
                <a:pos x="140" y="116"/>
              </a:cxn>
              <a:cxn ang="0">
                <a:pos x="140" y="0"/>
              </a:cxn>
              <a:cxn ang="0">
                <a:pos x="256" y="116"/>
              </a:cxn>
              <a:cxn ang="0">
                <a:pos x="140" y="116"/>
              </a:cxn>
              <a:cxn ang="0">
                <a:pos x="116" y="256"/>
              </a:cxn>
              <a:cxn ang="0">
                <a:pos x="0" y="140"/>
              </a:cxn>
              <a:cxn ang="0">
                <a:pos x="116" y="24"/>
              </a:cxn>
              <a:cxn ang="0">
                <a:pos x="116" y="140"/>
              </a:cxn>
              <a:cxn ang="0">
                <a:pos x="232" y="140"/>
              </a:cxn>
              <a:cxn ang="0">
                <a:pos x="116" y="256"/>
              </a:cxn>
            </a:cxnLst>
            <a:rect l="0" t="0" r="r" b="b"/>
            <a:pathLst>
              <a:path w="256" h="256">
                <a:moveTo>
                  <a:pt x="140" y="116"/>
                </a:moveTo>
                <a:cubicBezTo>
                  <a:pt x="140" y="0"/>
                  <a:pt x="140" y="0"/>
                  <a:pt x="140" y="0"/>
                </a:cubicBezTo>
                <a:cubicBezTo>
                  <a:pt x="204" y="0"/>
                  <a:pt x="256" y="52"/>
                  <a:pt x="256" y="116"/>
                </a:cubicBezTo>
                <a:lnTo>
                  <a:pt x="140" y="116"/>
                </a:lnTo>
                <a:close/>
                <a:moveTo>
                  <a:pt x="116" y="256"/>
                </a:moveTo>
                <a:cubicBezTo>
                  <a:pt x="52" y="256"/>
                  <a:pt x="0" y="204"/>
                  <a:pt x="0" y="140"/>
                </a:cubicBezTo>
                <a:cubicBezTo>
                  <a:pt x="0" y="76"/>
                  <a:pt x="52" y="24"/>
                  <a:pt x="116" y="24"/>
                </a:cubicBezTo>
                <a:cubicBezTo>
                  <a:pt x="116" y="140"/>
                  <a:pt x="116" y="140"/>
                  <a:pt x="116" y="140"/>
                </a:cubicBezTo>
                <a:cubicBezTo>
                  <a:pt x="232" y="140"/>
                  <a:pt x="232" y="140"/>
                  <a:pt x="232" y="140"/>
                </a:cubicBezTo>
                <a:cubicBezTo>
                  <a:pt x="232" y="204"/>
                  <a:pt x="180" y="256"/>
                  <a:pt x="116" y="256"/>
                </a:cubicBezTo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false" compatLnSpc="true"/>
          <a:lstStyle/>
          <a:p>
            <a:endParaRPr lang="en-US">
              <a:cs typeface="+mn-ea"/>
              <a:sym typeface="+mn-lt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523365" y="498475"/>
            <a:ext cx="7460615" cy="1014730"/>
          </a:xfrm>
          <a:prstGeom prst="rect">
            <a:avLst/>
          </a:prstGeom>
        </p:spPr>
        <p:txBody>
          <a:bodyPr wrap="square">
            <a:spAutoFit/>
          </a:bodyPr>
          <a:p>
            <a:pPr algn="l" fontAlgn="auto"/>
            <a:r>
              <a:rPr lang="zh-CN" altLang="en-US" sz="2000" dirty="0">
                <a:solidFill>
                  <a:srgbClr val="DB6A5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cs typeface="+mn-ea"/>
                <a:sym typeface="+mn-lt"/>
              </a:rPr>
              <a:t>deb包一般由两部分组成，DEBIAN部分和data部分</a:t>
            </a:r>
            <a:endParaRPr lang="zh-CN" altLang="en-US" sz="2000" dirty="0">
              <a:solidFill>
                <a:srgbClr val="DB6A51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cs typeface="+mn-ea"/>
              <a:sym typeface="+mn-lt"/>
            </a:endParaRPr>
          </a:p>
          <a:p>
            <a:pPr algn="l" fontAlgn="auto"/>
            <a:r>
              <a:rPr lang="zh-CN" altLang="en-US" sz="2000" dirty="0">
                <a:solidFill>
                  <a:srgbClr val="DB6A5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cs typeface="+mn-ea"/>
                <a:sym typeface="+mn-lt"/>
              </a:rPr>
              <a:t>DEBIAN部分的文件构成deb包基本信息，data部分的文件作为deb包的数据文件</a:t>
            </a:r>
            <a:endParaRPr lang="zh-CN" altLang="en-US" sz="2000" dirty="0">
              <a:solidFill>
                <a:srgbClr val="DB6A51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cs typeface="+mn-ea"/>
              <a:sym typeface="+mn-lt"/>
            </a:endParaRPr>
          </a:p>
        </p:txBody>
      </p:sp>
      <p:sp>
        <p:nvSpPr>
          <p:cNvPr id="8" name="文本框 7"/>
          <p:cNvSpPr txBox="true"/>
          <p:nvPr/>
        </p:nvSpPr>
        <p:spPr>
          <a:xfrm>
            <a:off x="1523365" y="1739900"/>
            <a:ext cx="3354705" cy="39693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/>
              <a:t>test</a:t>
            </a:r>
            <a:endParaRPr lang="zh-CN" altLang="en-US"/>
          </a:p>
          <a:p>
            <a:pPr algn="l"/>
            <a:r>
              <a:rPr lang="zh-CN" altLang="en-US"/>
              <a:t>├── DEBIAN</a:t>
            </a:r>
            <a:endParaRPr lang="zh-CN" altLang="en-US"/>
          </a:p>
          <a:p>
            <a:pPr algn="l"/>
            <a:r>
              <a:rPr lang="zh-CN" altLang="en-US"/>
              <a:t>│   ├── control</a:t>
            </a:r>
            <a:endParaRPr lang="zh-CN" altLang="en-US"/>
          </a:p>
          <a:p>
            <a:pPr algn="l"/>
            <a:r>
              <a:rPr lang="zh-CN" altLang="en-US"/>
              <a:t>│   ├── postinst</a:t>
            </a:r>
            <a:endParaRPr lang="zh-CN" altLang="en-US"/>
          </a:p>
          <a:p>
            <a:pPr algn="l"/>
            <a:r>
              <a:rPr lang="zh-CN" altLang="en-US"/>
              <a:t>│   ├── postrm</a:t>
            </a:r>
            <a:endParaRPr lang="zh-CN" altLang="en-US"/>
          </a:p>
          <a:p>
            <a:pPr algn="l"/>
            <a:r>
              <a:rPr lang="zh-CN" altLang="en-US"/>
              <a:t>│   ├── preinst</a:t>
            </a:r>
            <a:endParaRPr lang="zh-CN" altLang="en-US"/>
          </a:p>
          <a:p>
            <a:pPr algn="l"/>
            <a:r>
              <a:rPr lang="zh-CN" altLang="en-US"/>
              <a:t>│   └── prerm</a:t>
            </a:r>
            <a:endParaRPr lang="zh-CN" altLang="en-US"/>
          </a:p>
          <a:p>
            <a:pPr algn="l"/>
            <a:r>
              <a:rPr lang="zh-CN" altLang="en-US"/>
              <a:t>├── opt</a:t>
            </a:r>
            <a:endParaRPr lang="zh-CN" altLang="en-US"/>
          </a:p>
          <a:p>
            <a:pPr algn="l"/>
            <a:r>
              <a:rPr lang="zh-CN" altLang="en-US"/>
              <a:t>│   └── test</a:t>
            </a:r>
            <a:endParaRPr lang="zh-CN" altLang="en-US"/>
          </a:p>
          <a:p>
            <a:pPr algn="l"/>
            <a:r>
              <a:rPr lang="zh-CN" altLang="en-US"/>
              <a:t>└── usr</a:t>
            </a:r>
            <a:endParaRPr lang="zh-CN" altLang="en-US"/>
          </a:p>
          <a:p>
            <a:pPr algn="l"/>
            <a:r>
              <a:rPr lang="zh-CN" altLang="en-US"/>
              <a:t>    └── share</a:t>
            </a:r>
            <a:endParaRPr lang="zh-CN" altLang="en-US"/>
          </a:p>
          <a:p>
            <a:pPr algn="l"/>
            <a:r>
              <a:rPr lang="zh-CN" altLang="en-US"/>
              <a:t>        └── doc</a:t>
            </a:r>
            <a:endParaRPr lang="zh-CN" altLang="en-US"/>
          </a:p>
          <a:p>
            <a:pPr algn="l"/>
            <a:r>
              <a:rPr lang="zh-CN" altLang="en-US"/>
              <a:t>            └── test</a:t>
            </a:r>
            <a:endParaRPr lang="zh-CN" altLang="en-US"/>
          </a:p>
          <a:p>
            <a:pPr algn="l"/>
            <a:r>
              <a:rPr lang="zh-CN" altLang="en-US"/>
              <a:t>                └── changelog.gz</a:t>
            </a:r>
            <a:endParaRPr lang="zh-CN" altLang="en-US"/>
          </a:p>
        </p:txBody>
      </p:sp>
      <p:cxnSp>
        <p:nvCxnSpPr>
          <p:cNvPr id="9" name="直接箭头连接符 8"/>
          <p:cNvCxnSpPr/>
          <p:nvPr/>
        </p:nvCxnSpPr>
        <p:spPr>
          <a:xfrm>
            <a:off x="4059555" y="2728595"/>
            <a:ext cx="123888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右大括号 9"/>
          <p:cNvSpPr/>
          <p:nvPr/>
        </p:nvSpPr>
        <p:spPr>
          <a:xfrm>
            <a:off x="4878070" y="3915410"/>
            <a:ext cx="561975" cy="138938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文本框 10"/>
          <p:cNvSpPr txBox="true"/>
          <p:nvPr/>
        </p:nvSpPr>
        <p:spPr>
          <a:xfrm>
            <a:off x="5568950" y="2544445"/>
            <a:ext cx="105410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DEBIAN</a:t>
            </a:r>
            <a:endParaRPr lang="en-US" altLang="zh-CN"/>
          </a:p>
        </p:txBody>
      </p:sp>
      <p:sp>
        <p:nvSpPr>
          <p:cNvPr id="12" name="文本框 11"/>
          <p:cNvSpPr txBox="true"/>
          <p:nvPr/>
        </p:nvSpPr>
        <p:spPr>
          <a:xfrm>
            <a:off x="5568950" y="4425950"/>
            <a:ext cx="69850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data</a:t>
            </a:r>
            <a:endParaRPr lang="en-US" altLang="zh-CN"/>
          </a:p>
        </p:txBody>
      </p:sp>
      <p:sp>
        <p:nvSpPr>
          <p:cNvPr id="13" name="文本框 12"/>
          <p:cNvSpPr txBox="true"/>
          <p:nvPr/>
        </p:nvSpPr>
        <p:spPr>
          <a:xfrm>
            <a:off x="7052945" y="3380105"/>
            <a:ext cx="394208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/>
              <a:t>当前的test</a:t>
            </a:r>
            <a:r>
              <a:rPr lang="en-US" altLang="zh-CN"/>
              <a:t>/</a:t>
            </a:r>
            <a:r>
              <a:rPr lang="zh-CN" altLang="en-US"/>
              <a:t>目录作为deb包的根目录</a:t>
            </a:r>
            <a:endParaRPr lang="zh-CN" altLang="en-US"/>
          </a:p>
          <a:p>
            <a:pPr algn="l"/>
            <a:r>
              <a:rPr lang="zh-CN" altLang="en-US"/>
              <a:t>即安装时, 除DEBIAN目录的其他目录</a:t>
            </a:r>
            <a:endParaRPr lang="zh-CN" altLang="en-US"/>
          </a:p>
          <a:p>
            <a:pPr algn="l"/>
            <a:r>
              <a:rPr lang="zh-CN" altLang="en-US"/>
              <a:t>原样复制到系统的/目录下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047428" y="894515"/>
            <a:ext cx="10097144" cy="50689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" name="文本框 3"/>
          <p:cNvSpPr txBox="true"/>
          <p:nvPr/>
        </p:nvSpPr>
        <p:spPr>
          <a:xfrm>
            <a:off x="-437533" y="1228401"/>
            <a:ext cx="8838585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8000">
                <a:solidFill>
                  <a:srgbClr val="DB6A5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Agency FB" panose="020B0503020202020204" pitchFamily="34" charset="0"/>
                <a:ea typeface="方正细谭黑简体" panose="02000000000000000000" pitchFamily="2" charset="-122"/>
                <a:cs typeface="+mn-ea"/>
              </a:defRPr>
            </a:lvl1pPr>
          </a:lstStyle>
          <a:p>
            <a:r>
              <a:rPr lang="en-US" altLang="zh-CN" dirty="0">
                <a:sym typeface="+mn-lt"/>
              </a:rPr>
              <a:t>01</a:t>
            </a:r>
            <a:endParaRPr lang="zh-CN" altLang="en-US" dirty="0">
              <a:sym typeface="+mn-lt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139866" y="3903068"/>
            <a:ext cx="4881063" cy="1014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6000" dirty="0">
                <a:solidFill>
                  <a:srgbClr val="DB6A5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cs typeface="+mn-ea"/>
                <a:sym typeface="+mn-lt"/>
              </a:rPr>
              <a:t>apt&amp;dpkg</a:t>
            </a:r>
            <a:endParaRPr lang="en-US" altLang="zh-CN" sz="6000" dirty="0">
              <a:solidFill>
                <a:srgbClr val="DB6A51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 flipH="true">
            <a:off x="270510" y="231775"/>
            <a:ext cx="11651615" cy="63950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 useBgFill="1">
        <p:nvSpPr>
          <p:cNvPr id="3" name="椭圆 2"/>
          <p:cNvSpPr/>
          <p:nvPr/>
        </p:nvSpPr>
        <p:spPr>
          <a:xfrm>
            <a:off x="876300" y="891839"/>
            <a:ext cx="228600" cy="228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 useBgFill="1">
        <p:nvSpPr>
          <p:cNvPr id="4" name="椭圆 3"/>
          <p:cNvSpPr/>
          <p:nvPr/>
        </p:nvSpPr>
        <p:spPr>
          <a:xfrm>
            <a:off x="11087100" y="891839"/>
            <a:ext cx="228600" cy="228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 useBgFill="1">
        <p:nvSpPr>
          <p:cNvPr id="5" name="椭圆 4"/>
          <p:cNvSpPr/>
          <p:nvPr/>
        </p:nvSpPr>
        <p:spPr>
          <a:xfrm>
            <a:off x="876300" y="5737561"/>
            <a:ext cx="228600" cy="228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 useBgFill="1">
        <p:nvSpPr>
          <p:cNvPr id="6" name="椭圆 5"/>
          <p:cNvSpPr/>
          <p:nvPr/>
        </p:nvSpPr>
        <p:spPr>
          <a:xfrm>
            <a:off x="11087100" y="5737561"/>
            <a:ext cx="228600" cy="228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2" name="Freeform 179"/>
          <p:cNvSpPr>
            <a:spLocks noEditPoints="true"/>
          </p:cNvSpPr>
          <p:nvPr/>
        </p:nvSpPr>
        <p:spPr bwMode="auto">
          <a:xfrm>
            <a:off x="3504779" y="1740197"/>
            <a:ext cx="458367" cy="460184"/>
          </a:xfrm>
          <a:custGeom>
            <a:avLst/>
            <a:gdLst/>
            <a:ahLst/>
            <a:cxnLst>
              <a:cxn ang="0">
                <a:pos x="140" y="116"/>
              </a:cxn>
              <a:cxn ang="0">
                <a:pos x="140" y="0"/>
              </a:cxn>
              <a:cxn ang="0">
                <a:pos x="256" y="116"/>
              </a:cxn>
              <a:cxn ang="0">
                <a:pos x="140" y="116"/>
              </a:cxn>
              <a:cxn ang="0">
                <a:pos x="116" y="256"/>
              </a:cxn>
              <a:cxn ang="0">
                <a:pos x="0" y="140"/>
              </a:cxn>
              <a:cxn ang="0">
                <a:pos x="116" y="24"/>
              </a:cxn>
              <a:cxn ang="0">
                <a:pos x="116" y="140"/>
              </a:cxn>
              <a:cxn ang="0">
                <a:pos x="232" y="140"/>
              </a:cxn>
              <a:cxn ang="0">
                <a:pos x="116" y="256"/>
              </a:cxn>
            </a:cxnLst>
            <a:rect l="0" t="0" r="r" b="b"/>
            <a:pathLst>
              <a:path w="256" h="256">
                <a:moveTo>
                  <a:pt x="140" y="116"/>
                </a:moveTo>
                <a:cubicBezTo>
                  <a:pt x="140" y="0"/>
                  <a:pt x="140" y="0"/>
                  <a:pt x="140" y="0"/>
                </a:cubicBezTo>
                <a:cubicBezTo>
                  <a:pt x="204" y="0"/>
                  <a:pt x="256" y="52"/>
                  <a:pt x="256" y="116"/>
                </a:cubicBezTo>
                <a:lnTo>
                  <a:pt x="140" y="116"/>
                </a:lnTo>
                <a:close/>
                <a:moveTo>
                  <a:pt x="116" y="256"/>
                </a:moveTo>
                <a:cubicBezTo>
                  <a:pt x="52" y="256"/>
                  <a:pt x="0" y="204"/>
                  <a:pt x="0" y="140"/>
                </a:cubicBezTo>
                <a:cubicBezTo>
                  <a:pt x="0" y="76"/>
                  <a:pt x="52" y="24"/>
                  <a:pt x="116" y="24"/>
                </a:cubicBezTo>
                <a:cubicBezTo>
                  <a:pt x="116" y="140"/>
                  <a:pt x="116" y="140"/>
                  <a:pt x="116" y="140"/>
                </a:cubicBezTo>
                <a:cubicBezTo>
                  <a:pt x="232" y="140"/>
                  <a:pt x="232" y="140"/>
                  <a:pt x="232" y="140"/>
                </a:cubicBezTo>
                <a:cubicBezTo>
                  <a:pt x="232" y="204"/>
                  <a:pt x="180" y="256"/>
                  <a:pt x="116" y="256"/>
                </a:cubicBezTo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false" compatLnSpc="true"/>
          <a:lstStyle/>
          <a:p>
            <a:endParaRPr lang="en-US">
              <a:cs typeface="+mn-ea"/>
              <a:sym typeface="+mn-lt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061845" y="2033270"/>
            <a:ext cx="6096635" cy="2245360"/>
          </a:xfrm>
          <a:prstGeom prst="rect">
            <a:avLst/>
          </a:prstGeom>
        </p:spPr>
        <p:txBody>
          <a:bodyPr wrap="square">
            <a:spAutoFit/>
          </a:bodyPr>
          <a:p>
            <a:pPr algn="l"/>
            <a:r>
              <a:rPr lang="zh-CN" altLang="en-US" sz="2000" dirty="0">
                <a:solidFill>
                  <a:srgbClr val="DB6A5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cs typeface="+mn-ea"/>
                <a:sym typeface="+mn-lt"/>
              </a:rPr>
              <a:t>示例</a:t>
            </a:r>
            <a:endParaRPr lang="zh-CN" altLang="en-US" sz="2000" dirty="0">
              <a:solidFill>
                <a:srgbClr val="DB6A51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cs typeface="+mn-ea"/>
              <a:sym typeface="+mn-lt"/>
            </a:endParaRPr>
          </a:p>
          <a:p>
            <a:pPr algn="l"/>
            <a:endParaRPr lang="zh-CN" altLang="en-US" sz="2000" dirty="0">
              <a:solidFill>
                <a:srgbClr val="DB6A51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cs typeface="+mn-ea"/>
              <a:sym typeface="+mn-lt"/>
            </a:endParaRPr>
          </a:p>
          <a:p>
            <a:pPr algn="l"/>
            <a:r>
              <a:rPr lang="zh-CN" altLang="en-US" sz="2000" dirty="0">
                <a:solidFill>
                  <a:srgbClr val="DB6A5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cs typeface="+mn-ea"/>
                <a:sym typeface="+mn-lt"/>
              </a:rPr>
              <a:t>制作一个test包，实现在/opt/目录下生成一个test目录，而且/opt/test</a:t>
            </a:r>
            <a:r>
              <a:rPr lang="en-US" altLang="zh-CN" sz="2000" dirty="0">
                <a:solidFill>
                  <a:srgbClr val="DB6A5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cs typeface="+mn-ea"/>
                <a:sym typeface="+mn-lt"/>
              </a:rPr>
              <a:t>/</a:t>
            </a:r>
            <a:r>
              <a:rPr lang="zh-CN" altLang="en-US" sz="2000" dirty="0">
                <a:solidFill>
                  <a:srgbClr val="DB6A5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cs typeface="+mn-ea"/>
                <a:sym typeface="+mn-lt"/>
              </a:rPr>
              <a:t>目录放置一个test.sh的脚本和一个test.txt（test.sh的内容是执行date并记录到test.txt里），同时生成</a:t>
            </a:r>
            <a:r>
              <a:rPr lang="en-US" altLang="zh-CN" sz="2000" dirty="0">
                <a:solidFill>
                  <a:srgbClr val="DB6A5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cs typeface="+mn-ea"/>
                <a:sym typeface="+mn-lt"/>
              </a:rPr>
              <a:t>/usr/share/doc/test/</a:t>
            </a:r>
            <a:r>
              <a:rPr lang="zh-CN" altLang="en-US" sz="2000" dirty="0">
                <a:solidFill>
                  <a:srgbClr val="DB6A5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cs typeface="+mn-ea"/>
                <a:sym typeface="+mn-lt"/>
              </a:rPr>
              <a:t>目录并在目录下放置</a:t>
            </a:r>
            <a:r>
              <a:rPr lang="en-US" altLang="zh-CN" sz="2000" dirty="0">
                <a:solidFill>
                  <a:srgbClr val="DB6A5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cs typeface="+mn-ea"/>
                <a:sym typeface="+mn-lt"/>
              </a:rPr>
              <a:t>changelog.gz</a:t>
            </a:r>
            <a:endParaRPr lang="en-US" altLang="zh-CN" sz="2000" dirty="0">
              <a:solidFill>
                <a:srgbClr val="DB6A51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 flipH="true">
            <a:off x="269875" y="231140"/>
            <a:ext cx="11651615" cy="63950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 useBgFill="1">
        <p:nvSpPr>
          <p:cNvPr id="3" name="椭圆 2"/>
          <p:cNvSpPr/>
          <p:nvPr/>
        </p:nvSpPr>
        <p:spPr>
          <a:xfrm>
            <a:off x="876300" y="891839"/>
            <a:ext cx="228600" cy="228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 useBgFill="1">
        <p:nvSpPr>
          <p:cNvPr id="4" name="椭圆 3"/>
          <p:cNvSpPr/>
          <p:nvPr/>
        </p:nvSpPr>
        <p:spPr>
          <a:xfrm>
            <a:off x="11087100" y="891839"/>
            <a:ext cx="228600" cy="228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 useBgFill="1">
        <p:nvSpPr>
          <p:cNvPr id="5" name="椭圆 4"/>
          <p:cNvSpPr/>
          <p:nvPr/>
        </p:nvSpPr>
        <p:spPr>
          <a:xfrm>
            <a:off x="876300" y="5737561"/>
            <a:ext cx="228600" cy="228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 useBgFill="1">
        <p:nvSpPr>
          <p:cNvPr id="6" name="椭圆 5"/>
          <p:cNvSpPr/>
          <p:nvPr/>
        </p:nvSpPr>
        <p:spPr>
          <a:xfrm>
            <a:off x="11087100" y="5737561"/>
            <a:ext cx="228600" cy="228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2" name="Freeform 179"/>
          <p:cNvSpPr>
            <a:spLocks noEditPoints="true"/>
          </p:cNvSpPr>
          <p:nvPr/>
        </p:nvSpPr>
        <p:spPr bwMode="auto">
          <a:xfrm>
            <a:off x="3504779" y="1740197"/>
            <a:ext cx="458367" cy="460184"/>
          </a:xfrm>
          <a:custGeom>
            <a:avLst/>
            <a:gdLst/>
            <a:ahLst/>
            <a:cxnLst>
              <a:cxn ang="0">
                <a:pos x="140" y="116"/>
              </a:cxn>
              <a:cxn ang="0">
                <a:pos x="140" y="0"/>
              </a:cxn>
              <a:cxn ang="0">
                <a:pos x="256" y="116"/>
              </a:cxn>
              <a:cxn ang="0">
                <a:pos x="140" y="116"/>
              </a:cxn>
              <a:cxn ang="0">
                <a:pos x="116" y="256"/>
              </a:cxn>
              <a:cxn ang="0">
                <a:pos x="0" y="140"/>
              </a:cxn>
              <a:cxn ang="0">
                <a:pos x="116" y="24"/>
              </a:cxn>
              <a:cxn ang="0">
                <a:pos x="116" y="140"/>
              </a:cxn>
              <a:cxn ang="0">
                <a:pos x="232" y="140"/>
              </a:cxn>
              <a:cxn ang="0">
                <a:pos x="116" y="256"/>
              </a:cxn>
            </a:cxnLst>
            <a:rect l="0" t="0" r="r" b="b"/>
            <a:pathLst>
              <a:path w="256" h="256">
                <a:moveTo>
                  <a:pt x="140" y="116"/>
                </a:moveTo>
                <a:cubicBezTo>
                  <a:pt x="140" y="0"/>
                  <a:pt x="140" y="0"/>
                  <a:pt x="140" y="0"/>
                </a:cubicBezTo>
                <a:cubicBezTo>
                  <a:pt x="204" y="0"/>
                  <a:pt x="256" y="52"/>
                  <a:pt x="256" y="116"/>
                </a:cubicBezTo>
                <a:lnTo>
                  <a:pt x="140" y="116"/>
                </a:lnTo>
                <a:close/>
                <a:moveTo>
                  <a:pt x="116" y="256"/>
                </a:moveTo>
                <a:cubicBezTo>
                  <a:pt x="52" y="256"/>
                  <a:pt x="0" y="204"/>
                  <a:pt x="0" y="140"/>
                </a:cubicBezTo>
                <a:cubicBezTo>
                  <a:pt x="0" y="76"/>
                  <a:pt x="52" y="24"/>
                  <a:pt x="116" y="24"/>
                </a:cubicBezTo>
                <a:cubicBezTo>
                  <a:pt x="116" y="140"/>
                  <a:pt x="116" y="140"/>
                  <a:pt x="116" y="140"/>
                </a:cubicBezTo>
                <a:cubicBezTo>
                  <a:pt x="232" y="140"/>
                  <a:pt x="232" y="140"/>
                  <a:pt x="232" y="140"/>
                </a:cubicBezTo>
                <a:cubicBezTo>
                  <a:pt x="232" y="204"/>
                  <a:pt x="180" y="256"/>
                  <a:pt x="116" y="256"/>
                </a:cubicBezTo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false" compatLnSpc="true"/>
          <a:lstStyle/>
          <a:p>
            <a:endParaRPr lang="en-US">
              <a:cs typeface="+mn-ea"/>
              <a:sym typeface="+mn-lt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293546" y="1119863"/>
            <a:ext cx="4881063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sz="2000" dirty="0">
                <a:solidFill>
                  <a:srgbClr val="DB6A5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cs typeface="+mn-ea"/>
                <a:sym typeface="+mn-lt"/>
              </a:rPr>
              <a:t>1</a:t>
            </a:r>
            <a:r>
              <a:rPr lang="zh-CN" altLang="en-US" sz="2000" dirty="0">
                <a:solidFill>
                  <a:srgbClr val="DB6A5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cs typeface="+mn-ea"/>
                <a:sym typeface="+mn-lt"/>
              </a:rPr>
              <a:t>、创建工作目录：</a:t>
            </a:r>
            <a:r>
              <a:rPr lang="en-US" altLang="zh-CN" sz="2000" dirty="0">
                <a:solidFill>
                  <a:srgbClr val="DB6A5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cs typeface="+mn-ea"/>
                <a:sym typeface="+mn-lt"/>
              </a:rPr>
              <a:t>mkdir test</a:t>
            </a:r>
            <a:endParaRPr lang="en-US" altLang="zh-CN" sz="2000" dirty="0">
              <a:solidFill>
                <a:srgbClr val="DB6A51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cs typeface="+mn-ea"/>
              <a:sym typeface="+mn-lt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292860" y="2200275"/>
            <a:ext cx="10093325" cy="706755"/>
          </a:xfrm>
          <a:prstGeom prst="rect">
            <a:avLst/>
          </a:prstGeom>
        </p:spPr>
        <p:txBody>
          <a:bodyPr wrap="square">
            <a:spAutoFit/>
          </a:bodyPr>
          <a:p>
            <a:pPr algn="l"/>
            <a:r>
              <a:rPr lang="en-US" altLang="zh-CN" sz="2000" dirty="0">
                <a:solidFill>
                  <a:srgbClr val="DB6A5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cs typeface="+mn-ea"/>
                <a:sym typeface="+mn-lt"/>
              </a:rPr>
              <a:t>2</a:t>
            </a:r>
            <a:r>
              <a:rPr lang="zh-CN" altLang="en-US" sz="2000" dirty="0">
                <a:solidFill>
                  <a:srgbClr val="DB6A5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cs typeface="+mn-ea"/>
                <a:sym typeface="+mn-lt"/>
              </a:rPr>
              <a:t>、构建</a:t>
            </a:r>
            <a:r>
              <a:rPr lang="en-US" altLang="zh-CN" sz="2000" dirty="0">
                <a:solidFill>
                  <a:srgbClr val="DB6A5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cs typeface="+mn-ea"/>
                <a:sym typeface="+mn-lt"/>
              </a:rPr>
              <a:t>DEBIAN</a:t>
            </a:r>
            <a:r>
              <a:rPr lang="zh-CN" altLang="en-US" sz="2000" dirty="0">
                <a:solidFill>
                  <a:srgbClr val="DB6A5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cs typeface="+mn-ea"/>
                <a:sym typeface="+mn-lt"/>
              </a:rPr>
              <a:t>：</a:t>
            </a:r>
            <a:r>
              <a:rPr lang="en-US" altLang="zh-CN" sz="2000" dirty="0">
                <a:solidFill>
                  <a:srgbClr val="DB6A5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cs typeface="+mn-ea"/>
                <a:sym typeface="+mn-lt"/>
              </a:rPr>
              <a:t>mkdir test/DEBIAN</a:t>
            </a:r>
            <a:endParaRPr lang="en-US" altLang="zh-CN" sz="2000" dirty="0">
              <a:solidFill>
                <a:srgbClr val="DB6A51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cs typeface="+mn-ea"/>
              <a:sym typeface="+mn-lt"/>
            </a:endParaRPr>
          </a:p>
          <a:p>
            <a:pPr algn="l"/>
            <a:r>
              <a:rPr lang="en-US" altLang="zh-CN" sz="2000" dirty="0">
                <a:solidFill>
                  <a:srgbClr val="DB6A5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cs typeface="+mn-ea"/>
                <a:sym typeface="+mn-lt"/>
              </a:rPr>
              <a:t>     DEBIAN目录下一般有control文件，preinst</a:t>
            </a:r>
            <a:r>
              <a:rPr lang="zh-CN" altLang="en-US" sz="2000" dirty="0">
                <a:solidFill>
                  <a:srgbClr val="DB6A5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cs typeface="+mn-ea"/>
                <a:sym typeface="+mn-lt"/>
              </a:rPr>
              <a:t>、</a:t>
            </a:r>
            <a:r>
              <a:rPr lang="en-US" altLang="zh-CN" sz="2000" dirty="0">
                <a:solidFill>
                  <a:srgbClr val="DB6A5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cs typeface="+mn-ea"/>
                <a:sym typeface="+mn-lt"/>
              </a:rPr>
              <a:t>postinst</a:t>
            </a:r>
            <a:r>
              <a:rPr lang="zh-CN" altLang="en-US" sz="2000" dirty="0">
                <a:solidFill>
                  <a:srgbClr val="DB6A5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cs typeface="+mn-ea"/>
                <a:sym typeface="+mn-lt"/>
              </a:rPr>
              <a:t>、</a:t>
            </a:r>
            <a:r>
              <a:rPr lang="en-US" altLang="zh-CN" sz="2000" dirty="0">
                <a:solidFill>
                  <a:srgbClr val="DB6A5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cs typeface="+mn-ea"/>
                <a:sym typeface="+mn-lt"/>
              </a:rPr>
              <a:t>prerm</a:t>
            </a:r>
            <a:r>
              <a:rPr lang="zh-CN" altLang="en-US" sz="2000" dirty="0">
                <a:solidFill>
                  <a:srgbClr val="DB6A5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cs typeface="+mn-ea"/>
                <a:sym typeface="+mn-lt"/>
              </a:rPr>
              <a:t>和</a:t>
            </a:r>
            <a:r>
              <a:rPr lang="en-US" altLang="zh-CN" sz="2000" dirty="0">
                <a:solidFill>
                  <a:srgbClr val="DB6A5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cs typeface="+mn-ea"/>
                <a:sym typeface="+mn-lt"/>
              </a:rPr>
              <a:t>postrm四个脚本</a:t>
            </a:r>
            <a:endParaRPr lang="en-US" altLang="zh-CN" sz="2000" dirty="0">
              <a:solidFill>
                <a:srgbClr val="DB6A51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cs typeface="+mn-ea"/>
              <a:sym typeface="+mn-lt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798320" y="3154045"/>
            <a:ext cx="9288780" cy="1630045"/>
          </a:xfrm>
          <a:prstGeom prst="rect">
            <a:avLst/>
          </a:prstGeom>
        </p:spPr>
        <p:txBody>
          <a:bodyPr wrap="square">
            <a:spAutoFit/>
          </a:bodyPr>
          <a:p>
            <a:pPr algn="l"/>
            <a:r>
              <a:rPr sz="2000" dirty="0">
                <a:solidFill>
                  <a:schemeClr val="tx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cs typeface="+mn-ea"/>
                <a:sym typeface="+mn-lt"/>
              </a:rPr>
              <a:t>control</a:t>
            </a:r>
            <a:r>
              <a:rPr lang="zh-CN" sz="2000" dirty="0">
                <a:solidFill>
                  <a:schemeClr val="tx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cs typeface="+mn-ea"/>
                <a:sym typeface="+mn-lt"/>
              </a:rPr>
              <a:t>：</a:t>
            </a:r>
            <a:r>
              <a:rPr sz="2000" dirty="0">
                <a:solidFill>
                  <a:schemeClr val="tx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cs typeface="+mn-ea"/>
                <a:sym typeface="+mn-lt"/>
              </a:rPr>
              <a:t>包的基本信息参数。</a:t>
            </a:r>
            <a:endParaRPr sz="2000" dirty="0">
              <a:solidFill>
                <a:schemeClr val="tx1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cs typeface="+mn-ea"/>
              <a:sym typeface="+mn-lt"/>
            </a:endParaRPr>
          </a:p>
          <a:p>
            <a:pPr algn="l"/>
            <a:r>
              <a:rPr sz="2000" dirty="0">
                <a:solidFill>
                  <a:schemeClr val="tx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cs typeface="+mn-ea"/>
                <a:sym typeface="+mn-lt"/>
              </a:rPr>
              <a:t>preinst</a:t>
            </a:r>
            <a:r>
              <a:rPr lang="zh-CN" sz="2000" dirty="0">
                <a:solidFill>
                  <a:schemeClr val="tx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cs typeface="+mn-ea"/>
                <a:sym typeface="+mn-lt"/>
              </a:rPr>
              <a:t>：</a:t>
            </a:r>
            <a:r>
              <a:rPr sz="2000" dirty="0">
                <a:solidFill>
                  <a:schemeClr val="tx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cs typeface="+mn-ea"/>
                <a:sym typeface="+mn-lt"/>
              </a:rPr>
              <a:t>包解压前需要执行的</a:t>
            </a:r>
            <a:r>
              <a:rPr lang="zh-CN" sz="2000" dirty="0">
                <a:solidFill>
                  <a:schemeClr val="tx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cs typeface="+mn-ea"/>
                <a:sym typeface="+mn-lt"/>
              </a:rPr>
              <a:t>操作，如为要被升级的包停止相关服务</a:t>
            </a:r>
            <a:endParaRPr sz="2000" dirty="0">
              <a:solidFill>
                <a:schemeClr val="tx1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cs typeface="+mn-ea"/>
              <a:sym typeface="+mn-lt"/>
            </a:endParaRPr>
          </a:p>
          <a:p>
            <a:pPr algn="l"/>
            <a:r>
              <a:rPr sz="2000" dirty="0">
                <a:solidFill>
                  <a:schemeClr val="tx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cs typeface="+mn-ea"/>
                <a:sym typeface="+mn-lt"/>
              </a:rPr>
              <a:t>postinst</a:t>
            </a:r>
            <a:r>
              <a:rPr lang="zh-CN" sz="2000" dirty="0">
                <a:solidFill>
                  <a:schemeClr val="tx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cs typeface="+mn-ea"/>
                <a:sym typeface="+mn-lt"/>
              </a:rPr>
              <a:t>：</a:t>
            </a:r>
            <a:r>
              <a:rPr sz="2000" dirty="0">
                <a:solidFill>
                  <a:schemeClr val="tx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cs typeface="+mn-ea"/>
                <a:sym typeface="+mn-lt"/>
              </a:rPr>
              <a:t>包安装后执行的</a:t>
            </a:r>
            <a:r>
              <a:rPr lang="zh-CN" sz="2000" dirty="0">
                <a:solidFill>
                  <a:schemeClr val="tx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cs typeface="+mn-ea"/>
                <a:sym typeface="+mn-lt"/>
              </a:rPr>
              <a:t>操作</a:t>
            </a:r>
            <a:r>
              <a:rPr sz="2000" dirty="0">
                <a:solidFill>
                  <a:schemeClr val="tx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cs typeface="+mn-ea"/>
                <a:sym typeface="+mn-lt"/>
              </a:rPr>
              <a:t>，如</a:t>
            </a:r>
            <a:r>
              <a:rPr lang="zh-CN" sz="2000" dirty="0">
                <a:solidFill>
                  <a:schemeClr val="tx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cs typeface="+mn-ea"/>
                <a:sym typeface="+mn-lt"/>
              </a:rPr>
              <a:t>启动相关</a:t>
            </a:r>
            <a:r>
              <a:rPr sz="2000" dirty="0">
                <a:solidFill>
                  <a:schemeClr val="tx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cs typeface="+mn-ea"/>
                <a:sym typeface="+mn-lt"/>
              </a:rPr>
              <a:t>服务或</a:t>
            </a:r>
            <a:r>
              <a:rPr lang="zh-CN" sz="2000" dirty="0">
                <a:solidFill>
                  <a:schemeClr val="tx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cs typeface="+mn-ea"/>
                <a:sym typeface="+mn-lt"/>
              </a:rPr>
              <a:t>设置</a:t>
            </a:r>
            <a:r>
              <a:rPr sz="2000" dirty="0">
                <a:solidFill>
                  <a:schemeClr val="tx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cs typeface="+mn-ea"/>
                <a:sym typeface="+mn-lt"/>
              </a:rPr>
              <a:t>开机自启</a:t>
            </a:r>
            <a:endParaRPr sz="2000" dirty="0">
              <a:solidFill>
                <a:schemeClr val="tx1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cs typeface="+mn-ea"/>
              <a:sym typeface="+mn-lt"/>
            </a:endParaRPr>
          </a:p>
          <a:p>
            <a:pPr algn="l"/>
            <a:r>
              <a:rPr sz="2000" dirty="0">
                <a:solidFill>
                  <a:schemeClr val="tx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cs typeface="+mn-ea"/>
                <a:sym typeface="+mn-lt"/>
              </a:rPr>
              <a:t>prerm</a:t>
            </a:r>
            <a:r>
              <a:rPr lang="zh-CN" sz="2000" dirty="0">
                <a:solidFill>
                  <a:schemeClr val="tx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cs typeface="+mn-ea"/>
                <a:sym typeface="+mn-lt"/>
              </a:rPr>
              <a:t>：</a:t>
            </a:r>
            <a:r>
              <a:rPr sz="2000" dirty="0">
                <a:solidFill>
                  <a:schemeClr val="tx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cs typeface="+mn-ea"/>
                <a:sym typeface="+mn-lt"/>
              </a:rPr>
              <a:t>包卸载前需要执行的</a:t>
            </a:r>
            <a:r>
              <a:rPr lang="zh-CN" sz="2000" dirty="0">
                <a:solidFill>
                  <a:schemeClr val="tx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cs typeface="+mn-ea"/>
                <a:sym typeface="+mn-lt"/>
              </a:rPr>
              <a:t>操作，</a:t>
            </a:r>
            <a:r>
              <a:rPr sz="2000" dirty="0">
                <a:solidFill>
                  <a:schemeClr val="tx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cs typeface="+mn-ea"/>
                <a:sym typeface="+mn-lt"/>
              </a:rPr>
              <a:t>如停</a:t>
            </a:r>
            <a:r>
              <a:rPr lang="zh-CN" sz="2000" dirty="0">
                <a:solidFill>
                  <a:schemeClr val="tx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cs typeface="+mn-ea"/>
                <a:sym typeface="+mn-lt"/>
              </a:rPr>
              <a:t>止相关</a:t>
            </a:r>
            <a:r>
              <a:rPr sz="2000" dirty="0">
                <a:solidFill>
                  <a:schemeClr val="tx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cs typeface="+mn-ea"/>
                <a:sym typeface="+mn-lt"/>
              </a:rPr>
              <a:t>服务</a:t>
            </a:r>
            <a:endParaRPr sz="2000" dirty="0">
              <a:solidFill>
                <a:schemeClr val="tx1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cs typeface="+mn-ea"/>
              <a:sym typeface="+mn-lt"/>
            </a:endParaRPr>
          </a:p>
          <a:p>
            <a:pPr algn="l"/>
            <a:r>
              <a:rPr sz="2000" dirty="0">
                <a:solidFill>
                  <a:schemeClr val="tx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cs typeface="+mn-ea"/>
                <a:sym typeface="+mn-lt"/>
              </a:rPr>
              <a:t>postrm</a:t>
            </a:r>
            <a:r>
              <a:rPr lang="zh-CN" sz="2000" dirty="0">
                <a:solidFill>
                  <a:schemeClr val="tx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cs typeface="+mn-ea"/>
                <a:sym typeface="+mn-lt"/>
              </a:rPr>
              <a:t>：</a:t>
            </a:r>
            <a:r>
              <a:rPr sz="2000" dirty="0">
                <a:solidFill>
                  <a:schemeClr val="tx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cs typeface="+mn-ea"/>
                <a:sym typeface="+mn-lt"/>
              </a:rPr>
              <a:t>卸载软件包执行的</a:t>
            </a:r>
            <a:r>
              <a:rPr lang="zh-CN" sz="2000" dirty="0">
                <a:solidFill>
                  <a:schemeClr val="tx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cs typeface="+mn-ea"/>
                <a:sym typeface="+mn-lt"/>
              </a:rPr>
              <a:t>操作，如桌面快捷方式</a:t>
            </a:r>
            <a:endParaRPr lang="en-US" altLang="zh-CN" sz="2000" dirty="0">
              <a:solidFill>
                <a:schemeClr val="tx1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 flipH="true">
            <a:off x="269875" y="231775"/>
            <a:ext cx="11651615" cy="63950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 useBgFill="1">
        <p:nvSpPr>
          <p:cNvPr id="3" name="椭圆 2"/>
          <p:cNvSpPr/>
          <p:nvPr/>
        </p:nvSpPr>
        <p:spPr>
          <a:xfrm>
            <a:off x="876300" y="891839"/>
            <a:ext cx="228600" cy="228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 useBgFill="1">
        <p:nvSpPr>
          <p:cNvPr id="4" name="椭圆 3"/>
          <p:cNvSpPr/>
          <p:nvPr/>
        </p:nvSpPr>
        <p:spPr>
          <a:xfrm>
            <a:off x="11087100" y="891839"/>
            <a:ext cx="228600" cy="228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 useBgFill="1">
        <p:nvSpPr>
          <p:cNvPr id="5" name="椭圆 4"/>
          <p:cNvSpPr/>
          <p:nvPr/>
        </p:nvSpPr>
        <p:spPr>
          <a:xfrm>
            <a:off x="876300" y="5737561"/>
            <a:ext cx="228600" cy="228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 useBgFill="1">
        <p:nvSpPr>
          <p:cNvPr id="6" name="椭圆 5"/>
          <p:cNvSpPr/>
          <p:nvPr/>
        </p:nvSpPr>
        <p:spPr>
          <a:xfrm>
            <a:off x="11087100" y="5737561"/>
            <a:ext cx="228600" cy="228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2" name="Freeform 179"/>
          <p:cNvSpPr>
            <a:spLocks noEditPoints="true"/>
          </p:cNvSpPr>
          <p:nvPr/>
        </p:nvSpPr>
        <p:spPr bwMode="auto">
          <a:xfrm>
            <a:off x="3504779" y="1740197"/>
            <a:ext cx="458367" cy="460184"/>
          </a:xfrm>
          <a:custGeom>
            <a:avLst/>
            <a:gdLst/>
            <a:ahLst/>
            <a:cxnLst>
              <a:cxn ang="0">
                <a:pos x="140" y="116"/>
              </a:cxn>
              <a:cxn ang="0">
                <a:pos x="140" y="0"/>
              </a:cxn>
              <a:cxn ang="0">
                <a:pos x="256" y="116"/>
              </a:cxn>
              <a:cxn ang="0">
                <a:pos x="140" y="116"/>
              </a:cxn>
              <a:cxn ang="0">
                <a:pos x="116" y="256"/>
              </a:cxn>
              <a:cxn ang="0">
                <a:pos x="0" y="140"/>
              </a:cxn>
              <a:cxn ang="0">
                <a:pos x="116" y="24"/>
              </a:cxn>
              <a:cxn ang="0">
                <a:pos x="116" y="140"/>
              </a:cxn>
              <a:cxn ang="0">
                <a:pos x="232" y="140"/>
              </a:cxn>
              <a:cxn ang="0">
                <a:pos x="116" y="256"/>
              </a:cxn>
            </a:cxnLst>
            <a:rect l="0" t="0" r="r" b="b"/>
            <a:pathLst>
              <a:path w="256" h="256">
                <a:moveTo>
                  <a:pt x="140" y="116"/>
                </a:moveTo>
                <a:cubicBezTo>
                  <a:pt x="140" y="0"/>
                  <a:pt x="140" y="0"/>
                  <a:pt x="140" y="0"/>
                </a:cubicBezTo>
                <a:cubicBezTo>
                  <a:pt x="204" y="0"/>
                  <a:pt x="256" y="52"/>
                  <a:pt x="256" y="116"/>
                </a:cubicBezTo>
                <a:lnTo>
                  <a:pt x="140" y="116"/>
                </a:lnTo>
                <a:close/>
                <a:moveTo>
                  <a:pt x="116" y="256"/>
                </a:moveTo>
                <a:cubicBezTo>
                  <a:pt x="52" y="256"/>
                  <a:pt x="0" y="204"/>
                  <a:pt x="0" y="140"/>
                </a:cubicBezTo>
                <a:cubicBezTo>
                  <a:pt x="0" y="76"/>
                  <a:pt x="52" y="24"/>
                  <a:pt x="116" y="24"/>
                </a:cubicBezTo>
                <a:cubicBezTo>
                  <a:pt x="116" y="140"/>
                  <a:pt x="116" y="140"/>
                  <a:pt x="116" y="140"/>
                </a:cubicBezTo>
                <a:cubicBezTo>
                  <a:pt x="232" y="140"/>
                  <a:pt x="232" y="140"/>
                  <a:pt x="232" y="140"/>
                </a:cubicBezTo>
                <a:cubicBezTo>
                  <a:pt x="232" y="204"/>
                  <a:pt x="180" y="256"/>
                  <a:pt x="116" y="256"/>
                </a:cubicBezTo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false" compatLnSpc="true"/>
          <a:lstStyle/>
          <a:p>
            <a:endParaRPr lang="en-US">
              <a:cs typeface="+mn-ea"/>
              <a:sym typeface="+mn-lt"/>
            </a:endParaRPr>
          </a:p>
        </p:txBody>
      </p:sp>
      <p:sp>
        <p:nvSpPr>
          <p:cNvPr id="9" name="文本框 8"/>
          <p:cNvSpPr txBox="true"/>
          <p:nvPr/>
        </p:nvSpPr>
        <p:spPr>
          <a:xfrm>
            <a:off x="1680845" y="523240"/>
            <a:ext cx="243840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test/DEBIAN/control</a:t>
            </a:r>
            <a:endParaRPr lang="en-US" altLang="zh-CN"/>
          </a:p>
        </p:txBody>
      </p:sp>
      <p:pic>
        <p:nvPicPr>
          <p:cNvPr id="10" name="图片 9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1680845" y="1120140"/>
            <a:ext cx="3943350" cy="197167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1680845" y="3912870"/>
            <a:ext cx="3552825" cy="1143000"/>
          </a:xfrm>
          <a:prstGeom prst="rect">
            <a:avLst/>
          </a:prstGeom>
        </p:spPr>
      </p:pic>
      <p:sp>
        <p:nvSpPr>
          <p:cNvPr id="12" name="文本框 11"/>
          <p:cNvSpPr txBox="true"/>
          <p:nvPr/>
        </p:nvSpPr>
        <p:spPr>
          <a:xfrm>
            <a:off x="1680845" y="3381375"/>
            <a:ext cx="25577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test/DEBIAN/postinst</a:t>
            </a:r>
            <a:endParaRPr lang="en-US" altLang="zh-CN"/>
          </a:p>
        </p:txBody>
      </p:sp>
      <p:sp>
        <p:nvSpPr>
          <p:cNvPr id="13" name="矩形 12"/>
          <p:cNvSpPr/>
          <p:nvPr/>
        </p:nvSpPr>
        <p:spPr>
          <a:xfrm>
            <a:off x="1680845" y="5365750"/>
            <a:ext cx="10093325" cy="398780"/>
          </a:xfrm>
          <a:prstGeom prst="rect">
            <a:avLst/>
          </a:prstGeom>
        </p:spPr>
        <p:txBody>
          <a:bodyPr wrap="square">
            <a:spAutoFit/>
          </a:bodyPr>
          <a:p>
            <a:pPr algn="l"/>
            <a:r>
              <a:rPr lang="en-US" altLang="zh-CN" sz="2000" dirty="0">
                <a:solidFill>
                  <a:srgbClr val="DB6A5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cs typeface="+mn-ea"/>
                <a:sym typeface="+mn-lt"/>
              </a:rPr>
              <a:t>chmod a+x preinst postinst prerm postrm</a:t>
            </a:r>
            <a:endParaRPr lang="en-US" altLang="zh-CN" sz="2000" dirty="0">
              <a:solidFill>
                <a:srgbClr val="DB6A51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 flipH="true">
            <a:off x="269875" y="231140"/>
            <a:ext cx="11651615" cy="63950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 useBgFill="1">
        <p:nvSpPr>
          <p:cNvPr id="3" name="椭圆 2"/>
          <p:cNvSpPr/>
          <p:nvPr/>
        </p:nvSpPr>
        <p:spPr>
          <a:xfrm>
            <a:off x="876300" y="891839"/>
            <a:ext cx="228600" cy="228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 useBgFill="1">
        <p:nvSpPr>
          <p:cNvPr id="4" name="椭圆 3"/>
          <p:cNvSpPr/>
          <p:nvPr/>
        </p:nvSpPr>
        <p:spPr>
          <a:xfrm>
            <a:off x="11087100" y="891839"/>
            <a:ext cx="228600" cy="228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 useBgFill="1">
        <p:nvSpPr>
          <p:cNvPr id="5" name="椭圆 4"/>
          <p:cNvSpPr/>
          <p:nvPr/>
        </p:nvSpPr>
        <p:spPr>
          <a:xfrm>
            <a:off x="876300" y="5737561"/>
            <a:ext cx="228600" cy="228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 useBgFill="1">
        <p:nvSpPr>
          <p:cNvPr id="6" name="椭圆 5"/>
          <p:cNvSpPr/>
          <p:nvPr/>
        </p:nvSpPr>
        <p:spPr>
          <a:xfrm>
            <a:off x="11087100" y="5737561"/>
            <a:ext cx="228600" cy="228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2" name="Freeform 179"/>
          <p:cNvSpPr>
            <a:spLocks noEditPoints="true"/>
          </p:cNvSpPr>
          <p:nvPr/>
        </p:nvSpPr>
        <p:spPr bwMode="auto">
          <a:xfrm>
            <a:off x="3504779" y="1740197"/>
            <a:ext cx="458367" cy="460184"/>
          </a:xfrm>
          <a:custGeom>
            <a:avLst/>
            <a:gdLst/>
            <a:ahLst/>
            <a:cxnLst>
              <a:cxn ang="0">
                <a:pos x="140" y="116"/>
              </a:cxn>
              <a:cxn ang="0">
                <a:pos x="140" y="0"/>
              </a:cxn>
              <a:cxn ang="0">
                <a:pos x="256" y="116"/>
              </a:cxn>
              <a:cxn ang="0">
                <a:pos x="140" y="116"/>
              </a:cxn>
              <a:cxn ang="0">
                <a:pos x="116" y="256"/>
              </a:cxn>
              <a:cxn ang="0">
                <a:pos x="0" y="140"/>
              </a:cxn>
              <a:cxn ang="0">
                <a:pos x="116" y="24"/>
              </a:cxn>
              <a:cxn ang="0">
                <a:pos x="116" y="140"/>
              </a:cxn>
              <a:cxn ang="0">
                <a:pos x="232" y="140"/>
              </a:cxn>
              <a:cxn ang="0">
                <a:pos x="116" y="256"/>
              </a:cxn>
            </a:cxnLst>
            <a:rect l="0" t="0" r="r" b="b"/>
            <a:pathLst>
              <a:path w="256" h="256">
                <a:moveTo>
                  <a:pt x="140" y="116"/>
                </a:moveTo>
                <a:cubicBezTo>
                  <a:pt x="140" y="0"/>
                  <a:pt x="140" y="0"/>
                  <a:pt x="140" y="0"/>
                </a:cubicBezTo>
                <a:cubicBezTo>
                  <a:pt x="204" y="0"/>
                  <a:pt x="256" y="52"/>
                  <a:pt x="256" y="116"/>
                </a:cubicBezTo>
                <a:lnTo>
                  <a:pt x="140" y="116"/>
                </a:lnTo>
                <a:close/>
                <a:moveTo>
                  <a:pt x="116" y="256"/>
                </a:moveTo>
                <a:cubicBezTo>
                  <a:pt x="52" y="256"/>
                  <a:pt x="0" y="204"/>
                  <a:pt x="0" y="140"/>
                </a:cubicBezTo>
                <a:cubicBezTo>
                  <a:pt x="0" y="76"/>
                  <a:pt x="52" y="24"/>
                  <a:pt x="116" y="24"/>
                </a:cubicBezTo>
                <a:cubicBezTo>
                  <a:pt x="116" y="140"/>
                  <a:pt x="116" y="140"/>
                  <a:pt x="116" y="140"/>
                </a:cubicBezTo>
                <a:cubicBezTo>
                  <a:pt x="232" y="140"/>
                  <a:pt x="232" y="140"/>
                  <a:pt x="232" y="140"/>
                </a:cubicBezTo>
                <a:cubicBezTo>
                  <a:pt x="232" y="204"/>
                  <a:pt x="180" y="256"/>
                  <a:pt x="116" y="256"/>
                </a:cubicBezTo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false" compatLnSpc="true"/>
          <a:lstStyle/>
          <a:p>
            <a:endParaRPr lang="en-US">
              <a:cs typeface="+mn-ea"/>
              <a:sym typeface="+mn-lt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292860" y="1120140"/>
            <a:ext cx="5706745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sz="2000" dirty="0">
                <a:solidFill>
                  <a:srgbClr val="DB6A5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cs typeface="+mn-ea"/>
                <a:sym typeface="+mn-lt"/>
              </a:rPr>
              <a:t>3</a:t>
            </a:r>
            <a:r>
              <a:rPr lang="zh-CN" altLang="en-US" sz="2000" dirty="0">
                <a:solidFill>
                  <a:srgbClr val="DB6A5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cs typeface="+mn-ea"/>
                <a:sym typeface="+mn-lt"/>
              </a:rPr>
              <a:t>、创建</a:t>
            </a:r>
            <a:r>
              <a:rPr lang="en-US" altLang="zh-CN" sz="2000" dirty="0">
                <a:solidFill>
                  <a:srgbClr val="DB6A5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cs typeface="+mn-ea"/>
                <a:sym typeface="+mn-lt"/>
              </a:rPr>
              <a:t>data</a:t>
            </a:r>
            <a:r>
              <a:rPr lang="zh-CN" altLang="en-US" sz="2000" dirty="0">
                <a:solidFill>
                  <a:srgbClr val="DB6A5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cs typeface="+mn-ea"/>
                <a:sym typeface="+mn-lt"/>
              </a:rPr>
              <a:t>目录</a:t>
            </a:r>
            <a:endParaRPr lang="en-US" altLang="zh-CN" sz="2000" dirty="0">
              <a:solidFill>
                <a:srgbClr val="DB6A51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cs typeface="+mn-ea"/>
              <a:sym typeface="+mn-lt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2188210" y="2134870"/>
            <a:ext cx="6249670" cy="398780"/>
          </a:xfrm>
          <a:prstGeom prst="rect">
            <a:avLst/>
          </a:prstGeom>
        </p:spPr>
        <p:txBody>
          <a:bodyPr wrap="square">
            <a:spAutoFit/>
          </a:bodyPr>
          <a:p>
            <a:pPr algn="l"/>
            <a:r>
              <a:rPr lang="en-US" altLang="zh-CN" sz="2000" dirty="0">
                <a:solidFill>
                  <a:schemeClr val="tx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cs typeface="+mn-ea"/>
                <a:sym typeface="+mn-lt"/>
              </a:rPr>
              <a:t>test/opt/test/test.sh</a:t>
            </a:r>
            <a:endParaRPr lang="en-US" altLang="zh-CN" sz="2000" dirty="0">
              <a:solidFill>
                <a:schemeClr val="tx1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cs typeface="+mn-ea"/>
              <a:sym typeface="+mn-lt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798320" y="1518920"/>
            <a:ext cx="8092440" cy="398780"/>
          </a:xfrm>
          <a:prstGeom prst="rect">
            <a:avLst/>
          </a:prstGeom>
        </p:spPr>
        <p:txBody>
          <a:bodyPr wrap="square">
            <a:spAutoFit/>
          </a:bodyPr>
          <a:p>
            <a:pPr algn="l"/>
            <a:r>
              <a:rPr lang="zh-CN" altLang="en-US" sz="2000" dirty="0">
                <a:solidFill>
                  <a:srgbClr val="DB6A5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cs typeface="+mn-ea"/>
                <a:sym typeface="+mn-lt"/>
              </a:rPr>
              <a:t>①</a:t>
            </a:r>
            <a:r>
              <a:rPr lang="en-US" altLang="zh-CN" sz="2000" dirty="0">
                <a:solidFill>
                  <a:srgbClr val="DB6A5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cs typeface="+mn-ea"/>
                <a:sym typeface="+mn-lt"/>
              </a:rPr>
              <a:t>mkdir -p test/opt/test</a:t>
            </a:r>
            <a:r>
              <a:rPr lang="zh-CN" altLang="en-US" sz="2000" dirty="0">
                <a:solidFill>
                  <a:srgbClr val="DB6A5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cs typeface="+mn-ea"/>
                <a:sym typeface="+mn-lt"/>
              </a:rPr>
              <a:t>，本目录下新建</a:t>
            </a:r>
            <a:r>
              <a:rPr lang="en-US" altLang="zh-CN" sz="2000" dirty="0">
                <a:solidFill>
                  <a:srgbClr val="DB6A5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cs typeface="+mn-ea"/>
                <a:sym typeface="+mn-lt"/>
              </a:rPr>
              <a:t>test.sh</a:t>
            </a:r>
            <a:r>
              <a:rPr lang="zh-CN" altLang="en-US" sz="2000" dirty="0">
                <a:solidFill>
                  <a:srgbClr val="DB6A5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cs typeface="+mn-ea"/>
                <a:sym typeface="+mn-lt"/>
              </a:rPr>
              <a:t>和</a:t>
            </a:r>
            <a:r>
              <a:rPr lang="en-US" altLang="zh-CN" sz="2000" dirty="0">
                <a:solidFill>
                  <a:srgbClr val="DB6A5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cs typeface="+mn-ea"/>
                <a:sym typeface="+mn-lt"/>
              </a:rPr>
              <a:t>test.text</a:t>
            </a:r>
            <a:endParaRPr lang="zh-CN" altLang="en-US" sz="2000" dirty="0">
              <a:solidFill>
                <a:srgbClr val="DB6A51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cs typeface="+mn-ea"/>
              <a:sym typeface="+mn-lt"/>
            </a:endParaRPr>
          </a:p>
        </p:txBody>
      </p:sp>
      <p:pic>
        <p:nvPicPr>
          <p:cNvPr id="11" name="图片 10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2188210" y="2750185"/>
            <a:ext cx="3162300" cy="971550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1798320" y="4203700"/>
            <a:ext cx="8092440" cy="706755"/>
          </a:xfrm>
          <a:prstGeom prst="rect">
            <a:avLst/>
          </a:prstGeom>
        </p:spPr>
        <p:txBody>
          <a:bodyPr wrap="square">
            <a:spAutoFit/>
          </a:bodyPr>
          <a:p>
            <a:pPr algn="l"/>
            <a:r>
              <a:rPr lang="zh-CN" altLang="en-US" sz="2000" dirty="0">
                <a:solidFill>
                  <a:srgbClr val="DB6A5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cs typeface="+mn-ea"/>
                <a:sym typeface="+mn-lt"/>
              </a:rPr>
              <a:t>②</a:t>
            </a:r>
            <a:r>
              <a:rPr lang="en-US" altLang="zh-CN" sz="2000" dirty="0">
                <a:solidFill>
                  <a:srgbClr val="DB6A5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cs typeface="+mn-ea"/>
                <a:sym typeface="+mn-lt"/>
              </a:rPr>
              <a:t>mkdir -p test/usr/share/doc/test/</a:t>
            </a:r>
            <a:r>
              <a:rPr lang="zh-CN" altLang="en-US" sz="2000" dirty="0">
                <a:solidFill>
                  <a:srgbClr val="DB6A5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cs typeface="+mn-ea"/>
                <a:sym typeface="+mn-lt"/>
              </a:rPr>
              <a:t>，本目录下新建</a:t>
            </a:r>
            <a:r>
              <a:rPr lang="en-US" altLang="zh-CN" sz="2000" dirty="0">
                <a:solidFill>
                  <a:srgbClr val="DB6A5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cs typeface="+mn-ea"/>
                <a:sym typeface="+mn-lt"/>
              </a:rPr>
              <a:t>changelog.gz</a:t>
            </a:r>
            <a:r>
              <a:rPr lang="zh-CN" altLang="en-US" sz="2000" dirty="0">
                <a:solidFill>
                  <a:srgbClr val="DB6A5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cs typeface="+mn-ea"/>
                <a:sym typeface="+mn-lt"/>
              </a:rPr>
              <a:t>，</a:t>
            </a:r>
            <a:endParaRPr lang="zh-CN" altLang="en-US" sz="2000" dirty="0">
              <a:solidFill>
                <a:srgbClr val="DB6A51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cs typeface="+mn-ea"/>
              <a:sym typeface="+mn-lt"/>
            </a:endParaRPr>
          </a:p>
          <a:p>
            <a:pPr algn="l"/>
            <a:r>
              <a:rPr lang="zh-CN" altLang="en-US" sz="2000" dirty="0">
                <a:solidFill>
                  <a:srgbClr val="DB6A5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cs typeface="+mn-ea"/>
                <a:sym typeface="+mn-lt"/>
              </a:rPr>
              <a:t>   内容可以参考系统/usr/share/doc/下其他软件的写法</a:t>
            </a:r>
            <a:endParaRPr lang="zh-CN" altLang="en-US" sz="2000" dirty="0">
              <a:solidFill>
                <a:srgbClr val="DB6A51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cs typeface="+mn-ea"/>
              <a:sym typeface="+mn-lt"/>
            </a:endParaRPr>
          </a:p>
        </p:txBody>
      </p:sp>
      <p:pic>
        <p:nvPicPr>
          <p:cNvPr id="15" name="图片 1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2188210" y="5093970"/>
            <a:ext cx="2905125" cy="1143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 flipH="true">
            <a:off x="269875" y="231140"/>
            <a:ext cx="11651615" cy="63950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 useBgFill="1">
        <p:nvSpPr>
          <p:cNvPr id="3" name="椭圆 2"/>
          <p:cNvSpPr/>
          <p:nvPr/>
        </p:nvSpPr>
        <p:spPr>
          <a:xfrm>
            <a:off x="452755" y="413684"/>
            <a:ext cx="228600" cy="228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 useBgFill="1">
        <p:nvSpPr>
          <p:cNvPr id="4" name="椭圆 3"/>
          <p:cNvSpPr/>
          <p:nvPr/>
        </p:nvSpPr>
        <p:spPr>
          <a:xfrm>
            <a:off x="11511280" y="413684"/>
            <a:ext cx="228600" cy="228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 useBgFill="1">
        <p:nvSpPr>
          <p:cNvPr id="5" name="椭圆 4"/>
          <p:cNvSpPr/>
          <p:nvPr/>
        </p:nvSpPr>
        <p:spPr>
          <a:xfrm>
            <a:off x="452755" y="6217621"/>
            <a:ext cx="228600" cy="228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 useBgFill="1">
        <p:nvSpPr>
          <p:cNvPr id="6" name="椭圆 5"/>
          <p:cNvSpPr/>
          <p:nvPr/>
        </p:nvSpPr>
        <p:spPr>
          <a:xfrm>
            <a:off x="11511280" y="6217621"/>
            <a:ext cx="228600" cy="228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2" name="Freeform 179"/>
          <p:cNvSpPr>
            <a:spLocks noEditPoints="true"/>
          </p:cNvSpPr>
          <p:nvPr/>
        </p:nvSpPr>
        <p:spPr bwMode="auto">
          <a:xfrm>
            <a:off x="3504779" y="1740197"/>
            <a:ext cx="458367" cy="460184"/>
          </a:xfrm>
          <a:custGeom>
            <a:avLst/>
            <a:gdLst/>
            <a:ahLst/>
            <a:cxnLst>
              <a:cxn ang="0">
                <a:pos x="140" y="116"/>
              </a:cxn>
              <a:cxn ang="0">
                <a:pos x="140" y="0"/>
              </a:cxn>
              <a:cxn ang="0">
                <a:pos x="256" y="116"/>
              </a:cxn>
              <a:cxn ang="0">
                <a:pos x="140" y="116"/>
              </a:cxn>
              <a:cxn ang="0">
                <a:pos x="116" y="256"/>
              </a:cxn>
              <a:cxn ang="0">
                <a:pos x="0" y="140"/>
              </a:cxn>
              <a:cxn ang="0">
                <a:pos x="116" y="24"/>
              </a:cxn>
              <a:cxn ang="0">
                <a:pos x="116" y="140"/>
              </a:cxn>
              <a:cxn ang="0">
                <a:pos x="232" y="140"/>
              </a:cxn>
              <a:cxn ang="0">
                <a:pos x="116" y="256"/>
              </a:cxn>
            </a:cxnLst>
            <a:rect l="0" t="0" r="r" b="b"/>
            <a:pathLst>
              <a:path w="256" h="256">
                <a:moveTo>
                  <a:pt x="140" y="116"/>
                </a:moveTo>
                <a:cubicBezTo>
                  <a:pt x="140" y="0"/>
                  <a:pt x="140" y="0"/>
                  <a:pt x="140" y="0"/>
                </a:cubicBezTo>
                <a:cubicBezTo>
                  <a:pt x="204" y="0"/>
                  <a:pt x="256" y="52"/>
                  <a:pt x="256" y="116"/>
                </a:cubicBezTo>
                <a:lnTo>
                  <a:pt x="140" y="116"/>
                </a:lnTo>
                <a:close/>
                <a:moveTo>
                  <a:pt x="116" y="256"/>
                </a:moveTo>
                <a:cubicBezTo>
                  <a:pt x="52" y="256"/>
                  <a:pt x="0" y="204"/>
                  <a:pt x="0" y="140"/>
                </a:cubicBezTo>
                <a:cubicBezTo>
                  <a:pt x="0" y="76"/>
                  <a:pt x="52" y="24"/>
                  <a:pt x="116" y="24"/>
                </a:cubicBezTo>
                <a:cubicBezTo>
                  <a:pt x="116" y="140"/>
                  <a:pt x="116" y="140"/>
                  <a:pt x="116" y="140"/>
                </a:cubicBezTo>
                <a:cubicBezTo>
                  <a:pt x="232" y="140"/>
                  <a:pt x="232" y="140"/>
                  <a:pt x="232" y="140"/>
                </a:cubicBezTo>
                <a:cubicBezTo>
                  <a:pt x="232" y="204"/>
                  <a:pt x="180" y="256"/>
                  <a:pt x="116" y="256"/>
                </a:cubicBezTo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false" compatLnSpc="true"/>
          <a:lstStyle/>
          <a:p>
            <a:endParaRPr lang="en-US">
              <a:cs typeface="+mn-ea"/>
              <a:sym typeface="+mn-lt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283335" y="885190"/>
            <a:ext cx="5706745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sz="2000" dirty="0">
                <a:solidFill>
                  <a:srgbClr val="DB6A5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cs typeface="+mn-ea"/>
                <a:sym typeface="+mn-lt"/>
              </a:rPr>
              <a:t>4</a:t>
            </a:r>
            <a:r>
              <a:rPr lang="zh-CN" altLang="en-US" sz="2000" dirty="0">
                <a:solidFill>
                  <a:srgbClr val="DB6A5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cs typeface="+mn-ea"/>
                <a:sym typeface="+mn-lt"/>
              </a:rPr>
              <a:t>、打包</a:t>
            </a:r>
            <a:endParaRPr lang="en-US" altLang="zh-CN" sz="2000" dirty="0">
              <a:solidFill>
                <a:srgbClr val="DB6A51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cs typeface="+mn-ea"/>
              <a:sym typeface="+mn-lt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798320" y="1372235"/>
            <a:ext cx="8092440" cy="1014730"/>
          </a:xfrm>
          <a:prstGeom prst="rect">
            <a:avLst/>
          </a:prstGeom>
        </p:spPr>
        <p:txBody>
          <a:bodyPr wrap="square">
            <a:spAutoFit/>
          </a:bodyPr>
          <a:p>
            <a:pPr algn="l"/>
            <a:r>
              <a:rPr lang="en-US" altLang="zh-CN" sz="2000" dirty="0">
                <a:solidFill>
                  <a:srgbClr val="DB6A5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cs typeface="+mn-ea"/>
                <a:sym typeface="+mn-lt"/>
              </a:rPr>
              <a:t>sudo dpkg -b test/ test_1.0_amd64.deb    </a:t>
            </a:r>
            <a:endParaRPr lang="en-US" altLang="zh-CN" sz="2000" dirty="0">
              <a:solidFill>
                <a:srgbClr val="DB6A51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cs typeface="+mn-ea"/>
              <a:sym typeface="+mn-lt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DB6A5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cs typeface="+mn-ea"/>
                <a:sym typeface="+mn-lt"/>
              </a:rPr>
              <a:t>打包规范：包名_版本_架构.deb</a:t>
            </a:r>
            <a:endParaRPr lang="en-US" altLang="zh-CN" sz="2000" dirty="0">
              <a:solidFill>
                <a:srgbClr val="DB6A51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cs typeface="+mn-ea"/>
              <a:sym typeface="+mn-lt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DB6A5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cs typeface="+mn-ea"/>
                <a:sym typeface="+mn-lt"/>
              </a:rPr>
              <a:t>打完包可以</a:t>
            </a:r>
            <a:r>
              <a:rPr lang="en-US" altLang="zh-CN" sz="2000" dirty="0">
                <a:solidFill>
                  <a:srgbClr val="DB6A5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cs typeface="+mn-ea"/>
                <a:sym typeface="+mn-lt"/>
              </a:rPr>
              <a:t>dpkg -I </a:t>
            </a:r>
            <a:r>
              <a:rPr lang="zh-CN" altLang="en-US" sz="2000" dirty="0">
                <a:solidFill>
                  <a:srgbClr val="DB6A5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cs typeface="+mn-ea"/>
                <a:sym typeface="+mn-lt"/>
              </a:rPr>
              <a:t>查看包的信息</a:t>
            </a:r>
            <a:endParaRPr lang="zh-CN" altLang="en-US" sz="2000" dirty="0">
              <a:solidFill>
                <a:srgbClr val="DB6A51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cs typeface="+mn-ea"/>
              <a:sym typeface="+mn-lt"/>
            </a:endParaRPr>
          </a:p>
        </p:txBody>
      </p:sp>
      <p:pic>
        <p:nvPicPr>
          <p:cNvPr id="8" name="图片 7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5120005" y="3541395"/>
            <a:ext cx="6391275" cy="90487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900" y="2541270"/>
            <a:ext cx="3686175" cy="36766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 flipH="true">
            <a:off x="270510" y="231140"/>
            <a:ext cx="11651615" cy="63950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 useBgFill="1">
        <p:nvSpPr>
          <p:cNvPr id="3" name="椭圆 2"/>
          <p:cNvSpPr/>
          <p:nvPr/>
        </p:nvSpPr>
        <p:spPr>
          <a:xfrm>
            <a:off x="452755" y="413684"/>
            <a:ext cx="228600" cy="228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 useBgFill="1">
        <p:nvSpPr>
          <p:cNvPr id="4" name="椭圆 3"/>
          <p:cNvSpPr/>
          <p:nvPr/>
        </p:nvSpPr>
        <p:spPr>
          <a:xfrm>
            <a:off x="11511280" y="413684"/>
            <a:ext cx="228600" cy="228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 useBgFill="1">
        <p:nvSpPr>
          <p:cNvPr id="5" name="椭圆 4"/>
          <p:cNvSpPr/>
          <p:nvPr/>
        </p:nvSpPr>
        <p:spPr>
          <a:xfrm>
            <a:off x="452755" y="6217621"/>
            <a:ext cx="228600" cy="228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 useBgFill="1">
        <p:nvSpPr>
          <p:cNvPr id="6" name="椭圆 5"/>
          <p:cNvSpPr/>
          <p:nvPr/>
        </p:nvSpPr>
        <p:spPr>
          <a:xfrm>
            <a:off x="11511280" y="6217621"/>
            <a:ext cx="228600" cy="228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2" name="Freeform 179"/>
          <p:cNvSpPr>
            <a:spLocks noEditPoints="true"/>
          </p:cNvSpPr>
          <p:nvPr/>
        </p:nvSpPr>
        <p:spPr bwMode="auto">
          <a:xfrm>
            <a:off x="3504779" y="1740197"/>
            <a:ext cx="458367" cy="460184"/>
          </a:xfrm>
          <a:custGeom>
            <a:avLst/>
            <a:gdLst/>
            <a:ahLst/>
            <a:cxnLst>
              <a:cxn ang="0">
                <a:pos x="140" y="116"/>
              </a:cxn>
              <a:cxn ang="0">
                <a:pos x="140" y="0"/>
              </a:cxn>
              <a:cxn ang="0">
                <a:pos x="256" y="116"/>
              </a:cxn>
              <a:cxn ang="0">
                <a:pos x="140" y="116"/>
              </a:cxn>
              <a:cxn ang="0">
                <a:pos x="116" y="256"/>
              </a:cxn>
              <a:cxn ang="0">
                <a:pos x="0" y="140"/>
              </a:cxn>
              <a:cxn ang="0">
                <a:pos x="116" y="24"/>
              </a:cxn>
              <a:cxn ang="0">
                <a:pos x="116" y="140"/>
              </a:cxn>
              <a:cxn ang="0">
                <a:pos x="232" y="140"/>
              </a:cxn>
              <a:cxn ang="0">
                <a:pos x="116" y="256"/>
              </a:cxn>
            </a:cxnLst>
            <a:rect l="0" t="0" r="r" b="b"/>
            <a:pathLst>
              <a:path w="256" h="256">
                <a:moveTo>
                  <a:pt x="140" y="116"/>
                </a:moveTo>
                <a:cubicBezTo>
                  <a:pt x="140" y="0"/>
                  <a:pt x="140" y="0"/>
                  <a:pt x="140" y="0"/>
                </a:cubicBezTo>
                <a:cubicBezTo>
                  <a:pt x="204" y="0"/>
                  <a:pt x="256" y="52"/>
                  <a:pt x="256" y="116"/>
                </a:cubicBezTo>
                <a:lnTo>
                  <a:pt x="140" y="116"/>
                </a:lnTo>
                <a:close/>
                <a:moveTo>
                  <a:pt x="116" y="256"/>
                </a:moveTo>
                <a:cubicBezTo>
                  <a:pt x="52" y="256"/>
                  <a:pt x="0" y="204"/>
                  <a:pt x="0" y="140"/>
                </a:cubicBezTo>
                <a:cubicBezTo>
                  <a:pt x="0" y="76"/>
                  <a:pt x="52" y="24"/>
                  <a:pt x="116" y="24"/>
                </a:cubicBezTo>
                <a:cubicBezTo>
                  <a:pt x="116" y="140"/>
                  <a:pt x="116" y="140"/>
                  <a:pt x="116" y="140"/>
                </a:cubicBezTo>
                <a:cubicBezTo>
                  <a:pt x="232" y="140"/>
                  <a:pt x="232" y="140"/>
                  <a:pt x="232" y="140"/>
                </a:cubicBezTo>
                <a:cubicBezTo>
                  <a:pt x="232" y="204"/>
                  <a:pt x="180" y="256"/>
                  <a:pt x="116" y="256"/>
                </a:cubicBezTo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false" compatLnSpc="true"/>
          <a:lstStyle/>
          <a:p>
            <a:endParaRPr lang="en-US">
              <a:cs typeface="+mn-ea"/>
              <a:sym typeface="+mn-lt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292860" y="1120140"/>
            <a:ext cx="5706745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sz="2000" dirty="0">
                <a:solidFill>
                  <a:srgbClr val="DB6A5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cs typeface="+mn-ea"/>
                <a:sym typeface="+mn-lt"/>
              </a:rPr>
              <a:t>5</a:t>
            </a:r>
            <a:r>
              <a:rPr lang="zh-CN" altLang="en-US" sz="2000" dirty="0">
                <a:solidFill>
                  <a:srgbClr val="DB6A5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cs typeface="+mn-ea"/>
                <a:sym typeface="+mn-lt"/>
              </a:rPr>
              <a:t>、安装检验</a:t>
            </a:r>
            <a:endParaRPr lang="en-US" altLang="zh-CN" sz="2000" dirty="0">
              <a:solidFill>
                <a:srgbClr val="DB6A51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cs typeface="+mn-ea"/>
              <a:sym typeface="+mn-lt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798320" y="1518920"/>
            <a:ext cx="8092440" cy="398780"/>
          </a:xfrm>
          <a:prstGeom prst="rect">
            <a:avLst/>
          </a:prstGeom>
        </p:spPr>
        <p:txBody>
          <a:bodyPr wrap="square">
            <a:spAutoFit/>
          </a:bodyPr>
          <a:p>
            <a:pPr algn="l"/>
            <a:r>
              <a:rPr lang="en-US" altLang="zh-CN" sz="2000" dirty="0">
                <a:solidFill>
                  <a:srgbClr val="DB6A5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cs typeface="+mn-ea"/>
                <a:sym typeface="+mn-lt"/>
              </a:rPr>
              <a:t>sudo dpkg -i test_1.0_amd64.deb</a:t>
            </a:r>
            <a:endParaRPr lang="en-US" altLang="zh-CN" sz="2000" dirty="0">
              <a:solidFill>
                <a:srgbClr val="DB6A51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cs typeface="+mn-ea"/>
              <a:sym typeface="+mn-lt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798320" y="3699510"/>
            <a:ext cx="8092440" cy="706755"/>
          </a:xfrm>
          <a:prstGeom prst="rect">
            <a:avLst/>
          </a:prstGeom>
        </p:spPr>
        <p:txBody>
          <a:bodyPr wrap="square">
            <a:spAutoFit/>
          </a:bodyPr>
          <a:p>
            <a:pPr algn="l"/>
            <a:r>
              <a:rPr lang="zh-CN" altLang="en-US" sz="2000" dirty="0">
                <a:solidFill>
                  <a:srgbClr val="DB6A5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cs typeface="+mn-ea"/>
                <a:sym typeface="+mn-lt"/>
              </a:rPr>
              <a:t>①在</a:t>
            </a:r>
            <a:r>
              <a:rPr lang="en-US" altLang="zh-CN" sz="2000" dirty="0">
                <a:solidFill>
                  <a:srgbClr val="DB6A5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cs typeface="+mn-ea"/>
                <a:sym typeface="+mn-lt"/>
              </a:rPr>
              <a:t>opt</a:t>
            </a:r>
            <a:r>
              <a:rPr lang="zh-CN" altLang="en-US" sz="2000" dirty="0">
                <a:solidFill>
                  <a:srgbClr val="DB6A5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cs typeface="+mn-ea"/>
                <a:sym typeface="+mn-lt"/>
              </a:rPr>
              <a:t>下新建了</a:t>
            </a:r>
            <a:r>
              <a:rPr lang="en-US" altLang="zh-CN" sz="2000" dirty="0">
                <a:solidFill>
                  <a:srgbClr val="DB6A5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cs typeface="+mn-ea"/>
                <a:sym typeface="+mn-lt"/>
              </a:rPr>
              <a:t>test</a:t>
            </a:r>
            <a:r>
              <a:rPr lang="zh-CN" altLang="en-US" sz="2000" dirty="0">
                <a:solidFill>
                  <a:srgbClr val="DB6A5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cs typeface="+mn-ea"/>
                <a:sym typeface="+mn-lt"/>
              </a:rPr>
              <a:t>目录，并且下面有</a:t>
            </a:r>
            <a:r>
              <a:rPr lang="en-US" altLang="zh-CN" sz="2000" dirty="0">
                <a:solidFill>
                  <a:srgbClr val="DB6A5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cs typeface="+mn-ea"/>
                <a:sym typeface="+mn-lt"/>
              </a:rPr>
              <a:t>test.sh</a:t>
            </a:r>
            <a:r>
              <a:rPr lang="zh-CN" altLang="en-US" sz="2000" dirty="0">
                <a:solidFill>
                  <a:srgbClr val="DB6A5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cs typeface="+mn-ea"/>
                <a:sym typeface="+mn-lt"/>
              </a:rPr>
              <a:t>和</a:t>
            </a:r>
            <a:r>
              <a:rPr lang="en-US" altLang="zh-CN" sz="2000" dirty="0">
                <a:solidFill>
                  <a:srgbClr val="DB6A5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cs typeface="+mn-ea"/>
                <a:sym typeface="+mn-lt"/>
              </a:rPr>
              <a:t>test.txt</a:t>
            </a:r>
            <a:r>
              <a:rPr lang="zh-CN" altLang="en-US" sz="2000" dirty="0">
                <a:solidFill>
                  <a:srgbClr val="DB6A5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cs typeface="+mn-ea"/>
                <a:sym typeface="+mn-lt"/>
              </a:rPr>
              <a:t>，</a:t>
            </a:r>
            <a:r>
              <a:rPr lang="en-US" altLang="zh-CN" sz="2000" dirty="0">
                <a:solidFill>
                  <a:srgbClr val="DB6A5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cs typeface="+mn-ea"/>
                <a:sym typeface="+mn-lt"/>
              </a:rPr>
              <a:t>test.txt</a:t>
            </a:r>
            <a:r>
              <a:rPr lang="zh-CN" altLang="en-US" sz="2000" dirty="0">
                <a:solidFill>
                  <a:srgbClr val="DB6A5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cs typeface="+mn-ea"/>
                <a:sym typeface="+mn-lt"/>
              </a:rPr>
              <a:t>的内容是装包的时间</a:t>
            </a:r>
            <a:endParaRPr lang="zh-CN" altLang="en-US" sz="2000" dirty="0">
              <a:solidFill>
                <a:srgbClr val="DB6A51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cs typeface="+mn-ea"/>
              <a:sym typeface="+mn-lt"/>
            </a:endParaRPr>
          </a:p>
        </p:txBody>
      </p:sp>
      <p:pic>
        <p:nvPicPr>
          <p:cNvPr id="11" name="图片 10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2179320" y="2037715"/>
            <a:ext cx="6324600" cy="129540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2179320" y="4551045"/>
            <a:ext cx="3933825" cy="18954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 flipH="true">
            <a:off x="269875" y="231775"/>
            <a:ext cx="11651615" cy="63950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 useBgFill="1">
        <p:nvSpPr>
          <p:cNvPr id="3" name="椭圆 2"/>
          <p:cNvSpPr/>
          <p:nvPr/>
        </p:nvSpPr>
        <p:spPr>
          <a:xfrm>
            <a:off x="452755" y="413684"/>
            <a:ext cx="228600" cy="228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 useBgFill="1">
        <p:nvSpPr>
          <p:cNvPr id="4" name="椭圆 3"/>
          <p:cNvSpPr/>
          <p:nvPr/>
        </p:nvSpPr>
        <p:spPr>
          <a:xfrm>
            <a:off x="11511280" y="413684"/>
            <a:ext cx="228600" cy="228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 useBgFill="1">
        <p:nvSpPr>
          <p:cNvPr id="5" name="椭圆 4"/>
          <p:cNvSpPr/>
          <p:nvPr/>
        </p:nvSpPr>
        <p:spPr>
          <a:xfrm>
            <a:off x="452755" y="6217621"/>
            <a:ext cx="228600" cy="228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 useBgFill="1">
        <p:nvSpPr>
          <p:cNvPr id="6" name="椭圆 5"/>
          <p:cNvSpPr/>
          <p:nvPr/>
        </p:nvSpPr>
        <p:spPr>
          <a:xfrm>
            <a:off x="11511280" y="6217621"/>
            <a:ext cx="228600" cy="228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2" name="Freeform 179"/>
          <p:cNvSpPr>
            <a:spLocks noEditPoints="true"/>
          </p:cNvSpPr>
          <p:nvPr/>
        </p:nvSpPr>
        <p:spPr bwMode="auto">
          <a:xfrm>
            <a:off x="3504779" y="1740197"/>
            <a:ext cx="458367" cy="460184"/>
          </a:xfrm>
          <a:custGeom>
            <a:avLst/>
            <a:gdLst/>
            <a:ahLst/>
            <a:cxnLst>
              <a:cxn ang="0">
                <a:pos x="140" y="116"/>
              </a:cxn>
              <a:cxn ang="0">
                <a:pos x="140" y="0"/>
              </a:cxn>
              <a:cxn ang="0">
                <a:pos x="256" y="116"/>
              </a:cxn>
              <a:cxn ang="0">
                <a:pos x="140" y="116"/>
              </a:cxn>
              <a:cxn ang="0">
                <a:pos x="116" y="256"/>
              </a:cxn>
              <a:cxn ang="0">
                <a:pos x="0" y="140"/>
              </a:cxn>
              <a:cxn ang="0">
                <a:pos x="116" y="24"/>
              </a:cxn>
              <a:cxn ang="0">
                <a:pos x="116" y="140"/>
              </a:cxn>
              <a:cxn ang="0">
                <a:pos x="232" y="140"/>
              </a:cxn>
              <a:cxn ang="0">
                <a:pos x="116" y="256"/>
              </a:cxn>
            </a:cxnLst>
            <a:rect l="0" t="0" r="r" b="b"/>
            <a:pathLst>
              <a:path w="256" h="256">
                <a:moveTo>
                  <a:pt x="140" y="116"/>
                </a:moveTo>
                <a:cubicBezTo>
                  <a:pt x="140" y="0"/>
                  <a:pt x="140" y="0"/>
                  <a:pt x="140" y="0"/>
                </a:cubicBezTo>
                <a:cubicBezTo>
                  <a:pt x="204" y="0"/>
                  <a:pt x="256" y="52"/>
                  <a:pt x="256" y="116"/>
                </a:cubicBezTo>
                <a:lnTo>
                  <a:pt x="140" y="116"/>
                </a:lnTo>
                <a:close/>
                <a:moveTo>
                  <a:pt x="116" y="256"/>
                </a:moveTo>
                <a:cubicBezTo>
                  <a:pt x="52" y="256"/>
                  <a:pt x="0" y="204"/>
                  <a:pt x="0" y="140"/>
                </a:cubicBezTo>
                <a:cubicBezTo>
                  <a:pt x="0" y="76"/>
                  <a:pt x="52" y="24"/>
                  <a:pt x="116" y="24"/>
                </a:cubicBezTo>
                <a:cubicBezTo>
                  <a:pt x="116" y="140"/>
                  <a:pt x="116" y="140"/>
                  <a:pt x="116" y="140"/>
                </a:cubicBezTo>
                <a:cubicBezTo>
                  <a:pt x="232" y="140"/>
                  <a:pt x="232" y="140"/>
                  <a:pt x="232" y="140"/>
                </a:cubicBezTo>
                <a:cubicBezTo>
                  <a:pt x="232" y="204"/>
                  <a:pt x="180" y="256"/>
                  <a:pt x="116" y="256"/>
                </a:cubicBezTo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false" compatLnSpc="true"/>
          <a:lstStyle/>
          <a:p>
            <a:endParaRPr lang="en-US">
              <a:cs typeface="+mn-ea"/>
              <a:sym typeface="+mn-lt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798320" y="1518920"/>
            <a:ext cx="8092440" cy="706755"/>
          </a:xfrm>
          <a:prstGeom prst="rect">
            <a:avLst/>
          </a:prstGeom>
        </p:spPr>
        <p:txBody>
          <a:bodyPr wrap="square">
            <a:spAutoFit/>
          </a:bodyPr>
          <a:p>
            <a:pPr algn="l"/>
            <a:r>
              <a:rPr lang="zh-CN" altLang="en-US" sz="2000" dirty="0">
                <a:solidFill>
                  <a:srgbClr val="DB6A5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cs typeface="+mn-ea"/>
                <a:sym typeface="+mn-lt"/>
              </a:rPr>
              <a:t>②生成了</a:t>
            </a:r>
            <a:r>
              <a:rPr lang="en-US" altLang="zh-CN" sz="2000" dirty="0">
                <a:solidFill>
                  <a:srgbClr val="DB6A5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cs typeface="+mn-ea"/>
                <a:sym typeface="+mn-lt"/>
              </a:rPr>
              <a:t>/usr/share/doc/test/changelog.gz</a:t>
            </a:r>
            <a:endParaRPr lang="en-US" altLang="zh-CN" sz="2000" dirty="0">
              <a:solidFill>
                <a:srgbClr val="DB6A51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cs typeface="+mn-ea"/>
              <a:sym typeface="+mn-lt"/>
            </a:endParaRPr>
          </a:p>
          <a:p>
            <a:pPr algn="l"/>
            <a:r>
              <a:rPr lang="en-US" altLang="zh-CN" sz="2000" dirty="0">
                <a:solidFill>
                  <a:srgbClr val="DB6A5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cs typeface="+mn-ea"/>
                <a:sym typeface="+mn-lt"/>
              </a:rPr>
              <a:t>	</a:t>
            </a:r>
            <a:r>
              <a:rPr lang="zh-CN" altLang="en-US" sz="2000" dirty="0">
                <a:solidFill>
                  <a:srgbClr val="DB6A5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cs typeface="+mn-ea"/>
                <a:sym typeface="+mn-lt"/>
              </a:rPr>
              <a:t>可以使用</a:t>
            </a:r>
            <a:r>
              <a:rPr lang="en-US" altLang="zh-CN" sz="2000" dirty="0">
                <a:solidFill>
                  <a:srgbClr val="DB6A5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cs typeface="+mn-ea"/>
                <a:sym typeface="+mn-lt"/>
              </a:rPr>
              <a:t>apt changelog test </a:t>
            </a:r>
            <a:r>
              <a:rPr lang="zh-CN" altLang="en-US" sz="2000" dirty="0">
                <a:solidFill>
                  <a:srgbClr val="DB6A5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cs typeface="+mn-ea"/>
                <a:sym typeface="+mn-lt"/>
              </a:rPr>
              <a:t>或者 </a:t>
            </a:r>
            <a:r>
              <a:rPr lang="en-US" altLang="zh-CN" sz="2000" dirty="0">
                <a:solidFill>
                  <a:srgbClr val="DB6A5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cs typeface="+mn-ea"/>
                <a:sym typeface="+mn-lt"/>
              </a:rPr>
              <a:t>vim </a:t>
            </a:r>
            <a:r>
              <a:rPr lang="zh-CN" altLang="en-US" sz="2000" dirty="0">
                <a:solidFill>
                  <a:srgbClr val="DB6A5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cs typeface="+mn-ea"/>
                <a:sym typeface="+mn-lt"/>
              </a:rPr>
              <a:t>查看</a:t>
            </a:r>
            <a:endParaRPr lang="zh-CN" altLang="en-US" sz="2000" dirty="0">
              <a:solidFill>
                <a:srgbClr val="DB6A51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cs typeface="+mn-ea"/>
              <a:sym typeface="+mn-lt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798320" y="2667000"/>
            <a:ext cx="8548370" cy="398780"/>
          </a:xfrm>
          <a:prstGeom prst="rect">
            <a:avLst/>
          </a:prstGeom>
        </p:spPr>
        <p:txBody>
          <a:bodyPr wrap="square">
            <a:spAutoFit/>
          </a:bodyPr>
          <a:p>
            <a:pPr algn="l"/>
            <a:r>
              <a:rPr lang="zh-CN" altLang="en-US" sz="2000" dirty="0">
                <a:solidFill>
                  <a:srgbClr val="DB6A5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cs typeface="+mn-ea"/>
                <a:sym typeface="+mn-lt"/>
              </a:rPr>
              <a:t>③在</a:t>
            </a:r>
            <a:r>
              <a:rPr lang="en-US" sz="2000" dirty="0">
                <a:solidFill>
                  <a:srgbClr val="DB6A5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cs typeface="+mn-ea"/>
                <a:sym typeface="+mn-lt"/>
              </a:rPr>
              <a:t>/var/lib/dpkg/info</a:t>
            </a:r>
            <a:r>
              <a:rPr lang="zh-CN" altLang="en-US" sz="2000" dirty="0">
                <a:solidFill>
                  <a:srgbClr val="DB6A5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cs typeface="+mn-ea"/>
                <a:sym typeface="+mn-lt"/>
              </a:rPr>
              <a:t>下生成了</a:t>
            </a:r>
            <a:r>
              <a:rPr lang="en-US" altLang="zh-CN" sz="2000" dirty="0">
                <a:solidFill>
                  <a:srgbClr val="DB6A5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cs typeface="+mn-ea"/>
                <a:sym typeface="+mn-lt"/>
              </a:rPr>
              <a:t>test</a:t>
            </a:r>
            <a:r>
              <a:rPr lang="zh-CN" altLang="en-US" sz="2000" dirty="0">
                <a:solidFill>
                  <a:srgbClr val="DB6A5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cs typeface="+mn-ea"/>
                <a:sym typeface="+mn-lt"/>
              </a:rPr>
              <a:t>相关的文件，</a:t>
            </a:r>
            <a:r>
              <a:rPr lang="en-US" altLang="zh-CN" sz="2000" dirty="0">
                <a:solidFill>
                  <a:srgbClr val="DB6A5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cs typeface="+mn-ea"/>
                <a:sym typeface="+mn-lt"/>
              </a:rPr>
              <a:t>test.list</a:t>
            </a:r>
            <a:r>
              <a:rPr lang="zh-CN" altLang="en-US" sz="2000" dirty="0">
                <a:solidFill>
                  <a:srgbClr val="DB6A5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cs typeface="+mn-ea"/>
                <a:sym typeface="+mn-lt"/>
              </a:rPr>
              <a:t>即</a:t>
            </a:r>
            <a:r>
              <a:rPr lang="en-US" altLang="zh-CN" sz="2000" dirty="0">
                <a:solidFill>
                  <a:srgbClr val="DB6A5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cs typeface="+mn-ea"/>
                <a:sym typeface="+mn-lt"/>
              </a:rPr>
              <a:t>data</a:t>
            </a:r>
            <a:r>
              <a:rPr lang="zh-CN" altLang="en-US" sz="2000" dirty="0">
                <a:solidFill>
                  <a:srgbClr val="DB6A5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cs typeface="+mn-ea"/>
                <a:sym typeface="+mn-lt"/>
              </a:rPr>
              <a:t>清单</a:t>
            </a:r>
            <a:endParaRPr lang="zh-CN" altLang="en-US" sz="2000" dirty="0">
              <a:solidFill>
                <a:srgbClr val="DB6A51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cs typeface="+mn-ea"/>
              <a:sym typeface="+mn-lt"/>
            </a:endParaRPr>
          </a:p>
        </p:txBody>
      </p:sp>
      <p:pic>
        <p:nvPicPr>
          <p:cNvPr id="8" name="图片 7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2143125" y="3246120"/>
            <a:ext cx="8296275" cy="2971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 flipH="true">
            <a:off x="269875" y="231775"/>
            <a:ext cx="11651615" cy="63950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 useBgFill="1">
        <p:nvSpPr>
          <p:cNvPr id="3" name="椭圆 2"/>
          <p:cNvSpPr/>
          <p:nvPr/>
        </p:nvSpPr>
        <p:spPr>
          <a:xfrm>
            <a:off x="876300" y="891839"/>
            <a:ext cx="228600" cy="228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 useBgFill="1">
        <p:nvSpPr>
          <p:cNvPr id="4" name="椭圆 3"/>
          <p:cNvSpPr/>
          <p:nvPr/>
        </p:nvSpPr>
        <p:spPr>
          <a:xfrm>
            <a:off x="11087100" y="891839"/>
            <a:ext cx="228600" cy="228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 useBgFill="1">
        <p:nvSpPr>
          <p:cNvPr id="5" name="椭圆 4"/>
          <p:cNvSpPr/>
          <p:nvPr/>
        </p:nvSpPr>
        <p:spPr>
          <a:xfrm>
            <a:off x="876300" y="5737561"/>
            <a:ext cx="228600" cy="228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 useBgFill="1">
        <p:nvSpPr>
          <p:cNvPr id="6" name="椭圆 5"/>
          <p:cNvSpPr/>
          <p:nvPr/>
        </p:nvSpPr>
        <p:spPr>
          <a:xfrm>
            <a:off x="11087100" y="5737561"/>
            <a:ext cx="228600" cy="228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2" name="Freeform 179"/>
          <p:cNvSpPr>
            <a:spLocks noEditPoints="true"/>
          </p:cNvSpPr>
          <p:nvPr/>
        </p:nvSpPr>
        <p:spPr bwMode="auto">
          <a:xfrm>
            <a:off x="3504779" y="1740197"/>
            <a:ext cx="458367" cy="460184"/>
          </a:xfrm>
          <a:custGeom>
            <a:avLst/>
            <a:gdLst/>
            <a:ahLst/>
            <a:cxnLst>
              <a:cxn ang="0">
                <a:pos x="140" y="116"/>
              </a:cxn>
              <a:cxn ang="0">
                <a:pos x="140" y="0"/>
              </a:cxn>
              <a:cxn ang="0">
                <a:pos x="256" y="116"/>
              </a:cxn>
              <a:cxn ang="0">
                <a:pos x="140" y="116"/>
              </a:cxn>
              <a:cxn ang="0">
                <a:pos x="116" y="256"/>
              </a:cxn>
              <a:cxn ang="0">
                <a:pos x="0" y="140"/>
              </a:cxn>
              <a:cxn ang="0">
                <a:pos x="116" y="24"/>
              </a:cxn>
              <a:cxn ang="0">
                <a:pos x="116" y="140"/>
              </a:cxn>
              <a:cxn ang="0">
                <a:pos x="232" y="140"/>
              </a:cxn>
              <a:cxn ang="0">
                <a:pos x="116" y="256"/>
              </a:cxn>
            </a:cxnLst>
            <a:rect l="0" t="0" r="r" b="b"/>
            <a:pathLst>
              <a:path w="256" h="256">
                <a:moveTo>
                  <a:pt x="140" y="116"/>
                </a:moveTo>
                <a:cubicBezTo>
                  <a:pt x="140" y="0"/>
                  <a:pt x="140" y="0"/>
                  <a:pt x="140" y="0"/>
                </a:cubicBezTo>
                <a:cubicBezTo>
                  <a:pt x="204" y="0"/>
                  <a:pt x="256" y="52"/>
                  <a:pt x="256" y="116"/>
                </a:cubicBezTo>
                <a:lnTo>
                  <a:pt x="140" y="116"/>
                </a:lnTo>
                <a:close/>
                <a:moveTo>
                  <a:pt x="116" y="256"/>
                </a:moveTo>
                <a:cubicBezTo>
                  <a:pt x="52" y="256"/>
                  <a:pt x="0" y="204"/>
                  <a:pt x="0" y="140"/>
                </a:cubicBezTo>
                <a:cubicBezTo>
                  <a:pt x="0" y="76"/>
                  <a:pt x="52" y="24"/>
                  <a:pt x="116" y="24"/>
                </a:cubicBezTo>
                <a:cubicBezTo>
                  <a:pt x="116" y="140"/>
                  <a:pt x="116" y="140"/>
                  <a:pt x="116" y="140"/>
                </a:cubicBezTo>
                <a:cubicBezTo>
                  <a:pt x="232" y="140"/>
                  <a:pt x="232" y="140"/>
                  <a:pt x="232" y="140"/>
                </a:cubicBezTo>
                <a:cubicBezTo>
                  <a:pt x="232" y="204"/>
                  <a:pt x="180" y="256"/>
                  <a:pt x="116" y="256"/>
                </a:cubicBezTo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false" compatLnSpc="true"/>
          <a:lstStyle/>
          <a:p>
            <a:endParaRPr lang="en-US">
              <a:cs typeface="+mn-ea"/>
              <a:sym typeface="+mn-lt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047365" y="1120140"/>
            <a:ext cx="6096635" cy="1938020"/>
          </a:xfrm>
          <a:prstGeom prst="rect">
            <a:avLst/>
          </a:prstGeom>
        </p:spPr>
        <p:txBody>
          <a:bodyPr wrap="square">
            <a:spAutoFit/>
          </a:bodyPr>
          <a:p>
            <a:pPr algn="ctr"/>
            <a:r>
              <a:rPr lang="zh-CN" altLang="en-US" sz="6000" dirty="0">
                <a:solidFill>
                  <a:srgbClr val="DB6A5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cs typeface="+mn-ea"/>
                <a:sym typeface="+mn-lt"/>
              </a:rPr>
              <a:t>法</a:t>
            </a:r>
            <a:r>
              <a:rPr lang="en-US" altLang="zh-CN" sz="6000" dirty="0">
                <a:solidFill>
                  <a:srgbClr val="DB6A5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cs typeface="+mn-ea"/>
                <a:sym typeface="+mn-lt"/>
              </a:rPr>
              <a:t>2</a:t>
            </a:r>
            <a:endParaRPr lang="zh-CN" altLang="en-US" sz="6000" dirty="0">
              <a:solidFill>
                <a:srgbClr val="DB6A51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cs typeface="+mn-ea"/>
              <a:sym typeface="+mn-lt"/>
            </a:endParaRPr>
          </a:p>
          <a:p>
            <a:pPr algn="ctr"/>
            <a:r>
              <a:rPr lang="zh-CN" altLang="en-US" sz="6000" dirty="0">
                <a:solidFill>
                  <a:srgbClr val="DB6A5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cs typeface="+mn-ea"/>
                <a:sym typeface="+mn-lt"/>
              </a:rPr>
              <a:t>从源码包编包</a:t>
            </a:r>
            <a:endParaRPr lang="zh-CN" altLang="en-US" sz="6000" dirty="0">
              <a:solidFill>
                <a:srgbClr val="DB6A51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cs typeface="+mn-ea"/>
              <a:sym typeface="+mn-lt"/>
            </a:endParaRPr>
          </a:p>
        </p:txBody>
      </p:sp>
      <p:sp>
        <p:nvSpPr>
          <p:cNvPr id="8" name="文本框 7"/>
          <p:cNvSpPr txBox="true"/>
          <p:nvPr/>
        </p:nvSpPr>
        <p:spPr>
          <a:xfrm>
            <a:off x="876300" y="4786630"/>
            <a:ext cx="998664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/>
              <a:t>注：适用于已有deb包是在当前系统环境下编译而成，或编译该包的系统与当前系统大版本相同，</a:t>
            </a:r>
            <a:endParaRPr lang="zh-CN" altLang="en-US"/>
          </a:p>
          <a:p>
            <a:pPr algn="l"/>
            <a:r>
              <a:rPr lang="zh-CN" altLang="en-US"/>
              <a:t>      进而对这个deb包进行重编或者修改部分源码定制</a:t>
            </a:r>
            <a:r>
              <a:rPr lang="en-US" altLang="zh-CN"/>
              <a:t>deb</a:t>
            </a:r>
            <a:r>
              <a:rPr lang="zh-CN" altLang="en-US"/>
              <a:t>包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 flipH="true">
            <a:off x="269875" y="231775"/>
            <a:ext cx="11651615" cy="63950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 useBgFill="1">
        <p:nvSpPr>
          <p:cNvPr id="3" name="椭圆 2"/>
          <p:cNvSpPr/>
          <p:nvPr/>
        </p:nvSpPr>
        <p:spPr>
          <a:xfrm>
            <a:off x="876300" y="891839"/>
            <a:ext cx="228600" cy="228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 useBgFill="1">
        <p:nvSpPr>
          <p:cNvPr id="4" name="椭圆 3"/>
          <p:cNvSpPr/>
          <p:nvPr/>
        </p:nvSpPr>
        <p:spPr>
          <a:xfrm>
            <a:off x="11087100" y="891839"/>
            <a:ext cx="228600" cy="228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 useBgFill="1">
        <p:nvSpPr>
          <p:cNvPr id="5" name="椭圆 4"/>
          <p:cNvSpPr/>
          <p:nvPr/>
        </p:nvSpPr>
        <p:spPr>
          <a:xfrm>
            <a:off x="876300" y="5737561"/>
            <a:ext cx="228600" cy="228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2" name="Freeform 179"/>
          <p:cNvSpPr>
            <a:spLocks noEditPoints="true"/>
          </p:cNvSpPr>
          <p:nvPr/>
        </p:nvSpPr>
        <p:spPr bwMode="auto">
          <a:xfrm>
            <a:off x="3504779" y="1740197"/>
            <a:ext cx="458367" cy="460184"/>
          </a:xfrm>
          <a:custGeom>
            <a:avLst/>
            <a:gdLst/>
            <a:ahLst/>
            <a:cxnLst>
              <a:cxn ang="0">
                <a:pos x="140" y="116"/>
              </a:cxn>
              <a:cxn ang="0">
                <a:pos x="140" y="0"/>
              </a:cxn>
              <a:cxn ang="0">
                <a:pos x="256" y="116"/>
              </a:cxn>
              <a:cxn ang="0">
                <a:pos x="140" y="116"/>
              </a:cxn>
              <a:cxn ang="0">
                <a:pos x="116" y="256"/>
              </a:cxn>
              <a:cxn ang="0">
                <a:pos x="0" y="140"/>
              </a:cxn>
              <a:cxn ang="0">
                <a:pos x="116" y="24"/>
              </a:cxn>
              <a:cxn ang="0">
                <a:pos x="116" y="140"/>
              </a:cxn>
              <a:cxn ang="0">
                <a:pos x="232" y="140"/>
              </a:cxn>
              <a:cxn ang="0">
                <a:pos x="116" y="256"/>
              </a:cxn>
            </a:cxnLst>
            <a:rect l="0" t="0" r="r" b="b"/>
            <a:pathLst>
              <a:path w="256" h="256">
                <a:moveTo>
                  <a:pt x="140" y="116"/>
                </a:moveTo>
                <a:cubicBezTo>
                  <a:pt x="140" y="0"/>
                  <a:pt x="140" y="0"/>
                  <a:pt x="140" y="0"/>
                </a:cubicBezTo>
                <a:cubicBezTo>
                  <a:pt x="204" y="0"/>
                  <a:pt x="256" y="52"/>
                  <a:pt x="256" y="116"/>
                </a:cubicBezTo>
                <a:lnTo>
                  <a:pt x="140" y="116"/>
                </a:lnTo>
                <a:close/>
                <a:moveTo>
                  <a:pt x="116" y="256"/>
                </a:moveTo>
                <a:cubicBezTo>
                  <a:pt x="52" y="256"/>
                  <a:pt x="0" y="204"/>
                  <a:pt x="0" y="140"/>
                </a:cubicBezTo>
                <a:cubicBezTo>
                  <a:pt x="0" y="76"/>
                  <a:pt x="52" y="24"/>
                  <a:pt x="116" y="24"/>
                </a:cubicBezTo>
                <a:cubicBezTo>
                  <a:pt x="116" y="140"/>
                  <a:pt x="116" y="140"/>
                  <a:pt x="116" y="140"/>
                </a:cubicBezTo>
                <a:cubicBezTo>
                  <a:pt x="232" y="140"/>
                  <a:pt x="232" y="140"/>
                  <a:pt x="232" y="140"/>
                </a:cubicBezTo>
                <a:cubicBezTo>
                  <a:pt x="232" y="204"/>
                  <a:pt x="180" y="256"/>
                  <a:pt x="116" y="256"/>
                </a:cubicBezTo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false" compatLnSpc="true"/>
          <a:lstStyle/>
          <a:p>
            <a:endParaRPr lang="en-US">
              <a:cs typeface="+mn-ea"/>
              <a:sym typeface="+mn-lt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2174240" y="891540"/>
            <a:ext cx="8548370" cy="398780"/>
          </a:xfrm>
          <a:prstGeom prst="rect">
            <a:avLst/>
          </a:prstGeom>
        </p:spPr>
        <p:txBody>
          <a:bodyPr wrap="square">
            <a:spAutoFit/>
          </a:bodyPr>
          <a:p>
            <a:pPr algn="l"/>
            <a:r>
              <a:rPr lang="zh-CN" altLang="en-US" sz="2000" dirty="0">
                <a:solidFill>
                  <a:srgbClr val="DB6A5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cs typeface="+mn-ea"/>
                <a:sym typeface="+mn-lt"/>
              </a:rPr>
              <a:t>①配置</a:t>
            </a:r>
            <a:r>
              <a:rPr lang="en-US" altLang="zh-CN" sz="2000" dirty="0">
                <a:solidFill>
                  <a:srgbClr val="DB6A5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cs typeface="+mn-ea"/>
                <a:sym typeface="+mn-lt"/>
              </a:rPr>
              <a:t>deb-src</a:t>
            </a:r>
            <a:r>
              <a:rPr lang="zh-CN" altLang="en-US" sz="2000" dirty="0">
                <a:solidFill>
                  <a:srgbClr val="DB6A5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cs typeface="+mn-ea"/>
                <a:sym typeface="+mn-lt"/>
              </a:rPr>
              <a:t>源并</a:t>
            </a:r>
            <a:r>
              <a:rPr lang="en-US" altLang="zh-CN" sz="2000" dirty="0">
                <a:solidFill>
                  <a:srgbClr val="DB6A5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cs typeface="+mn-ea"/>
                <a:sym typeface="+mn-lt"/>
              </a:rPr>
              <a:t>update</a:t>
            </a:r>
            <a:r>
              <a:rPr lang="zh-CN" altLang="en-US" sz="2000" dirty="0">
                <a:solidFill>
                  <a:srgbClr val="DB6A5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cs typeface="+mn-ea"/>
                <a:sym typeface="+mn-lt"/>
              </a:rPr>
              <a:t>（如有其他途径获取源码包可不配置）</a:t>
            </a:r>
            <a:endParaRPr lang="zh-CN" altLang="en-US" sz="2000" dirty="0">
              <a:solidFill>
                <a:srgbClr val="DB6A51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cs typeface="+mn-ea"/>
              <a:sym typeface="+mn-lt"/>
            </a:endParaRPr>
          </a:p>
        </p:txBody>
      </p:sp>
      <p:pic>
        <p:nvPicPr>
          <p:cNvPr id="8" name="图片 7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2552700" y="1290320"/>
            <a:ext cx="8534400" cy="95250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1718945" y="412115"/>
            <a:ext cx="8548370" cy="398780"/>
          </a:xfrm>
          <a:prstGeom prst="rect">
            <a:avLst/>
          </a:prstGeom>
        </p:spPr>
        <p:txBody>
          <a:bodyPr wrap="square">
            <a:spAutoFit/>
          </a:bodyPr>
          <a:p>
            <a:pPr algn="l"/>
            <a:r>
              <a:rPr lang="en-US" altLang="zh-CN" sz="2000" dirty="0">
                <a:solidFill>
                  <a:srgbClr val="DB6A5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cs typeface="+mn-ea"/>
                <a:sym typeface="+mn-lt"/>
              </a:rPr>
              <a:t>1</a:t>
            </a:r>
            <a:r>
              <a:rPr lang="zh-CN" altLang="en-US" sz="2000" dirty="0">
                <a:solidFill>
                  <a:srgbClr val="DB6A5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cs typeface="+mn-ea"/>
                <a:sym typeface="+mn-lt"/>
              </a:rPr>
              <a:t>、准备工作</a:t>
            </a:r>
            <a:endParaRPr lang="zh-CN" altLang="en-US" sz="2000" dirty="0">
              <a:solidFill>
                <a:srgbClr val="DB6A51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cs typeface="+mn-ea"/>
              <a:sym typeface="+mn-lt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174240" y="2350135"/>
            <a:ext cx="8548370" cy="398780"/>
          </a:xfrm>
          <a:prstGeom prst="rect">
            <a:avLst/>
          </a:prstGeom>
        </p:spPr>
        <p:txBody>
          <a:bodyPr wrap="square">
            <a:spAutoFit/>
          </a:bodyPr>
          <a:p>
            <a:pPr algn="l"/>
            <a:r>
              <a:rPr lang="zh-CN" altLang="en-US" sz="2000" dirty="0">
                <a:solidFill>
                  <a:srgbClr val="DB6A5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cs typeface="+mn-ea"/>
                <a:sym typeface="+mn-lt"/>
              </a:rPr>
              <a:t>②获取源码包（命令行或自行获取下面三个文件，新建工作目录并进入）</a:t>
            </a:r>
            <a:endParaRPr lang="en-US" altLang="zh-CN" sz="2000" dirty="0">
              <a:solidFill>
                <a:srgbClr val="DB6A51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cs typeface="+mn-ea"/>
              <a:sym typeface="+mn-lt"/>
            </a:endParaRPr>
          </a:p>
        </p:txBody>
      </p:sp>
      <p:sp>
        <p:nvSpPr>
          <p:cNvPr id="13" name="文本框 12"/>
          <p:cNvSpPr txBox="true"/>
          <p:nvPr/>
        </p:nvSpPr>
        <p:spPr>
          <a:xfrm>
            <a:off x="2552700" y="2748915"/>
            <a:ext cx="745172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package_version.orig.tar.gz</a:t>
            </a:r>
            <a:endParaRPr lang="zh-CN" altLang="en-US"/>
          </a:p>
          <a:p>
            <a:r>
              <a:rPr lang="zh-CN" altLang="en-US"/>
              <a:t>package_version-revision.debian.tar.gz </a:t>
            </a:r>
            <a:endParaRPr lang="zh-CN" altLang="en-US"/>
          </a:p>
          <a:p>
            <a:r>
              <a:rPr lang="zh-CN" altLang="en-US"/>
              <a:t>package_version-revision.dsc</a:t>
            </a:r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810895" y="4580255"/>
            <a:ext cx="2628265" cy="398780"/>
          </a:xfrm>
          <a:prstGeom prst="rect">
            <a:avLst/>
          </a:prstGeom>
        </p:spPr>
        <p:txBody>
          <a:bodyPr wrap="square">
            <a:spAutoFit/>
          </a:bodyPr>
          <a:p>
            <a:pPr algn="l"/>
            <a:r>
              <a:rPr lang="en-US" altLang="zh-CN" sz="2000" dirty="0">
                <a:solidFill>
                  <a:srgbClr val="DB6A5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cs typeface="+mn-ea"/>
                <a:sym typeface="+mn-lt"/>
              </a:rPr>
              <a:t>apt-get source apt</a:t>
            </a:r>
            <a:endParaRPr lang="en-US" altLang="zh-CN" sz="2000" dirty="0">
              <a:solidFill>
                <a:srgbClr val="DB6A51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cs typeface="+mn-ea"/>
              <a:sym typeface="+mn-lt"/>
            </a:endParaRPr>
          </a:p>
        </p:txBody>
      </p:sp>
      <p:pic>
        <p:nvPicPr>
          <p:cNvPr id="7" name="图片 6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3843020" y="3810000"/>
            <a:ext cx="7602220" cy="26358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 flipH="true">
            <a:off x="269875" y="231775"/>
            <a:ext cx="11651615" cy="63950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 useBgFill="1">
        <p:nvSpPr>
          <p:cNvPr id="3" name="椭圆 2"/>
          <p:cNvSpPr/>
          <p:nvPr/>
        </p:nvSpPr>
        <p:spPr>
          <a:xfrm>
            <a:off x="876300" y="891839"/>
            <a:ext cx="228600" cy="228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 useBgFill="1">
        <p:nvSpPr>
          <p:cNvPr id="4" name="椭圆 3"/>
          <p:cNvSpPr/>
          <p:nvPr/>
        </p:nvSpPr>
        <p:spPr>
          <a:xfrm>
            <a:off x="11087100" y="891839"/>
            <a:ext cx="228600" cy="228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 useBgFill="1">
        <p:nvSpPr>
          <p:cNvPr id="5" name="椭圆 4"/>
          <p:cNvSpPr/>
          <p:nvPr/>
        </p:nvSpPr>
        <p:spPr>
          <a:xfrm>
            <a:off x="876300" y="5737561"/>
            <a:ext cx="228600" cy="228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 useBgFill="1">
        <p:nvSpPr>
          <p:cNvPr id="6" name="椭圆 5"/>
          <p:cNvSpPr/>
          <p:nvPr/>
        </p:nvSpPr>
        <p:spPr>
          <a:xfrm>
            <a:off x="11087100" y="5737561"/>
            <a:ext cx="228600" cy="228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2" name="Freeform 179"/>
          <p:cNvSpPr>
            <a:spLocks noEditPoints="true"/>
          </p:cNvSpPr>
          <p:nvPr/>
        </p:nvSpPr>
        <p:spPr bwMode="auto">
          <a:xfrm>
            <a:off x="3504779" y="1740197"/>
            <a:ext cx="458367" cy="460184"/>
          </a:xfrm>
          <a:custGeom>
            <a:avLst/>
            <a:gdLst/>
            <a:ahLst/>
            <a:cxnLst>
              <a:cxn ang="0">
                <a:pos x="140" y="116"/>
              </a:cxn>
              <a:cxn ang="0">
                <a:pos x="140" y="0"/>
              </a:cxn>
              <a:cxn ang="0">
                <a:pos x="256" y="116"/>
              </a:cxn>
              <a:cxn ang="0">
                <a:pos x="140" y="116"/>
              </a:cxn>
              <a:cxn ang="0">
                <a:pos x="116" y="256"/>
              </a:cxn>
              <a:cxn ang="0">
                <a:pos x="0" y="140"/>
              </a:cxn>
              <a:cxn ang="0">
                <a:pos x="116" y="24"/>
              </a:cxn>
              <a:cxn ang="0">
                <a:pos x="116" y="140"/>
              </a:cxn>
              <a:cxn ang="0">
                <a:pos x="232" y="140"/>
              </a:cxn>
              <a:cxn ang="0">
                <a:pos x="116" y="256"/>
              </a:cxn>
            </a:cxnLst>
            <a:rect l="0" t="0" r="r" b="b"/>
            <a:pathLst>
              <a:path w="256" h="256">
                <a:moveTo>
                  <a:pt x="140" y="116"/>
                </a:moveTo>
                <a:cubicBezTo>
                  <a:pt x="140" y="0"/>
                  <a:pt x="140" y="0"/>
                  <a:pt x="140" y="0"/>
                </a:cubicBezTo>
                <a:cubicBezTo>
                  <a:pt x="204" y="0"/>
                  <a:pt x="256" y="52"/>
                  <a:pt x="256" y="116"/>
                </a:cubicBezTo>
                <a:lnTo>
                  <a:pt x="140" y="116"/>
                </a:lnTo>
                <a:close/>
                <a:moveTo>
                  <a:pt x="116" y="256"/>
                </a:moveTo>
                <a:cubicBezTo>
                  <a:pt x="52" y="256"/>
                  <a:pt x="0" y="204"/>
                  <a:pt x="0" y="140"/>
                </a:cubicBezTo>
                <a:cubicBezTo>
                  <a:pt x="0" y="76"/>
                  <a:pt x="52" y="24"/>
                  <a:pt x="116" y="24"/>
                </a:cubicBezTo>
                <a:cubicBezTo>
                  <a:pt x="116" y="140"/>
                  <a:pt x="116" y="140"/>
                  <a:pt x="116" y="140"/>
                </a:cubicBezTo>
                <a:cubicBezTo>
                  <a:pt x="232" y="140"/>
                  <a:pt x="232" y="140"/>
                  <a:pt x="232" y="140"/>
                </a:cubicBezTo>
                <a:cubicBezTo>
                  <a:pt x="232" y="204"/>
                  <a:pt x="180" y="256"/>
                  <a:pt x="116" y="256"/>
                </a:cubicBezTo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false" compatLnSpc="true"/>
          <a:lstStyle/>
          <a:p>
            <a:endParaRPr lang="en-US">
              <a:cs typeface="+mn-ea"/>
              <a:sym typeface="+mn-lt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939290" y="1290320"/>
            <a:ext cx="8548370" cy="398780"/>
          </a:xfrm>
          <a:prstGeom prst="rect">
            <a:avLst/>
          </a:prstGeom>
        </p:spPr>
        <p:txBody>
          <a:bodyPr wrap="square">
            <a:spAutoFit/>
          </a:bodyPr>
          <a:p>
            <a:pPr algn="l"/>
            <a:r>
              <a:rPr lang="zh-CN" altLang="en-US" sz="2000" dirty="0">
                <a:solidFill>
                  <a:srgbClr val="DB6A5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cs typeface="+mn-ea"/>
                <a:sym typeface="+mn-lt"/>
              </a:rPr>
              <a:t>①解析：</a:t>
            </a:r>
            <a:r>
              <a:rPr lang="en-US" altLang="zh-CN" sz="2000" dirty="0">
                <a:solidFill>
                  <a:srgbClr val="DB6A5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cs typeface="+mn-ea"/>
                <a:sym typeface="+mn-lt"/>
              </a:rPr>
              <a:t>dpkg-source -x apt_1.2.10kord1k1.dsc</a:t>
            </a:r>
            <a:endParaRPr lang="en-US" altLang="zh-CN" sz="2000" dirty="0">
              <a:solidFill>
                <a:srgbClr val="DB6A51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cs typeface="+mn-ea"/>
              <a:sym typeface="+mn-lt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425575" y="891540"/>
            <a:ext cx="8548370" cy="398780"/>
          </a:xfrm>
          <a:prstGeom prst="rect">
            <a:avLst/>
          </a:prstGeom>
        </p:spPr>
        <p:txBody>
          <a:bodyPr wrap="square">
            <a:spAutoFit/>
          </a:bodyPr>
          <a:p>
            <a:pPr algn="l"/>
            <a:r>
              <a:rPr lang="en-US" altLang="zh-CN" sz="2000" dirty="0">
                <a:solidFill>
                  <a:srgbClr val="DB6A5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cs typeface="+mn-ea"/>
                <a:sym typeface="+mn-lt"/>
              </a:rPr>
              <a:t>2</a:t>
            </a:r>
            <a:r>
              <a:rPr lang="zh-CN" altLang="en-US" sz="2000" dirty="0">
                <a:solidFill>
                  <a:srgbClr val="DB6A5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cs typeface="+mn-ea"/>
                <a:sym typeface="+mn-lt"/>
              </a:rPr>
              <a:t>、修改源码包</a:t>
            </a:r>
            <a:endParaRPr lang="zh-CN" altLang="en-US" sz="2000" dirty="0">
              <a:solidFill>
                <a:srgbClr val="DB6A51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cs typeface="+mn-ea"/>
              <a:sym typeface="+mn-lt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167255" y="4271645"/>
            <a:ext cx="8548370" cy="706755"/>
          </a:xfrm>
          <a:prstGeom prst="rect">
            <a:avLst/>
          </a:prstGeom>
        </p:spPr>
        <p:txBody>
          <a:bodyPr wrap="square">
            <a:spAutoFit/>
          </a:bodyPr>
          <a:p>
            <a:pPr algn="l"/>
            <a:r>
              <a:rPr lang="zh-CN" altLang="en-US" sz="2000" dirty="0">
                <a:solidFill>
                  <a:srgbClr val="DB6A5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cs typeface="+mn-ea"/>
                <a:sym typeface="+mn-lt"/>
              </a:rPr>
              <a:t>②修改源码包：进入解析完成得到的目录修改需要的文件</a:t>
            </a:r>
            <a:endParaRPr lang="zh-CN" altLang="en-US" sz="2000" dirty="0">
              <a:solidFill>
                <a:srgbClr val="DB6A51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cs typeface="+mn-ea"/>
              <a:sym typeface="+mn-lt"/>
            </a:endParaRPr>
          </a:p>
          <a:p>
            <a:pPr algn="l"/>
            <a:r>
              <a:rPr lang="en-US" altLang="zh-CN" sz="2000" dirty="0">
                <a:solidFill>
                  <a:srgbClr val="DB6A5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cs typeface="+mn-ea"/>
                <a:sym typeface="+mn-lt"/>
              </a:rPr>
              <a:t>		</a:t>
            </a:r>
            <a:r>
              <a:rPr lang="zh-CN" altLang="en-US" sz="2000" dirty="0">
                <a:solidFill>
                  <a:srgbClr val="DB6A5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cs typeface="+mn-ea"/>
                <a:sym typeface="+mn-lt"/>
              </a:rPr>
              <a:t>例如打补丁，修改</a:t>
            </a:r>
            <a:r>
              <a:rPr lang="en-US" altLang="zh-CN" sz="2000" dirty="0">
                <a:solidFill>
                  <a:srgbClr val="DB6A5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cs typeface="+mn-ea"/>
                <a:sym typeface="+mn-lt"/>
              </a:rPr>
              <a:t>changelog</a:t>
            </a:r>
            <a:endParaRPr lang="en-US" altLang="zh-CN" sz="2000" dirty="0">
              <a:solidFill>
                <a:srgbClr val="DB6A51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cs typeface="+mn-ea"/>
              <a:sym typeface="+mn-lt"/>
            </a:endParaRPr>
          </a:p>
        </p:txBody>
      </p:sp>
      <p:pic>
        <p:nvPicPr>
          <p:cNvPr id="16" name="图片 15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2330450" y="1816735"/>
            <a:ext cx="9058275" cy="2133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047428" y="894515"/>
            <a:ext cx="10097144" cy="50689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655746" y="2366368"/>
            <a:ext cx="4881063" cy="1938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6000" dirty="0">
                <a:solidFill>
                  <a:schemeClr val="accent5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cs typeface="+mn-ea"/>
                <a:sym typeface="+mn-lt"/>
              </a:rPr>
              <a:t>apt&amp;dpkg</a:t>
            </a:r>
            <a:endParaRPr lang="en-US" altLang="zh-CN" sz="6000" dirty="0">
              <a:solidFill>
                <a:schemeClr val="accent5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cs typeface="+mn-ea"/>
              <a:sym typeface="+mn-lt"/>
            </a:endParaRPr>
          </a:p>
          <a:p>
            <a:pPr algn="ctr"/>
            <a:r>
              <a:rPr lang="zh-CN" altLang="en-US" sz="6000" dirty="0">
                <a:solidFill>
                  <a:schemeClr val="accent5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cs typeface="+mn-ea"/>
                <a:sym typeface="+mn-lt"/>
              </a:rPr>
              <a:t>包管理</a:t>
            </a:r>
            <a:endParaRPr lang="zh-CN" altLang="en-US" sz="6000" dirty="0">
              <a:solidFill>
                <a:schemeClr val="accent5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 flipH="true">
            <a:off x="269875" y="231775"/>
            <a:ext cx="11651615" cy="63950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 useBgFill="1">
        <p:nvSpPr>
          <p:cNvPr id="3" name="椭圆 2"/>
          <p:cNvSpPr/>
          <p:nvPr/>
        </p:nvSpPr>
        <p:spPr>
          <a:xfrm>
            <a:off x="876300" y="891839"/>
            <a:ext cx="228600" cy="228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 useBgFill="1">
        <p:nvSpPr>
          <p:cNvPr id="4" name="椭圆 3"/>
          <p:cNvSpPr/>
          <p:nvPr/>
        </p:nvSpPr>
        <p:spPr>
          <a:xfrm>
            <a:off x="11087100" y="891839"/>
            <a:ext cx="228600" cy="228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 useBgFill="1">
        <p:nvSpPr>
          <p:cNvPr id="5" name="椭圆 4"/>
          <p:cNvSpPr/>
          <p:nvPr/>
        </p:nvSpPr>
        <p:spPr>
          <a:xfrm>
            <a:off x="876300" y="5737561"/>
            <a:ext cx="228600" cy="228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2" name="Freeform 179"/>
          <p:cNvSpPr>
            <a:spLocks noEditPoints="true"/>
          </p:cNvSpPr>
          <p:nvPr/>
        </p:nvSpPr>
        <p:spPr bwMode="auto">
          <a:xfrm>
            <a:off x="3504779" y="1740197"/>
            <a:ext cx="458367" cy="460184"/>
          </a:xfrm>
          <a:custGeom>
            <a:avLst/>
            <a:gdLst/>
            <a:ahLst/>
            <a:cxnLst>
              <a:cxn ang="0">
                <a:pos x="140" y="116"/>
              </a:cxn>
              <a:cxn ang="0">
                <a:pos x="140" y="0"/>
              </a:cxn>
              <a:cxn ang="0">
                <a:pos x="256" y="116"/>
              </a:cxn>
              <a:cxn ang="0">
                <a:pos x="140" y="116"/>
              </a:cxn>
              <a:cxn ang="0">
                <a:pos x="116" y="256"/>
              </a:cxn>
              <a:cxn ang="0">
                <a:pos x="0" y="140"/>
              </a:cxn>
              <a:cxn ang="0">
                <a:pos x="116" y="24"/>
              </a:cxn>
              <a:cxn ang="0">
                <a:pos x="116" y="140"/>
              </a:cxn>
              <a:cxn ang="0">
                <a:pos x="232" y="140"/>
              </a:cxn>
              <a:cxn ang="0">
                <a:pos x="116" y="256"/>
              </a:cxn>
            </a:cxnLst>
            <a:rect l="0" t="0" r="r" b="b"/>
            <a:pathLst>
              <a:path w="256" h="256">
                <a:moveTo>
                  <a:pt x="140" y="116"/>
                </a:moveTo>
                <a:cubicBezTo>
                  <a:pt x="140" y="0"/>
                  <a:pt x="140" y="0"/>
                  <a:pt x="140" y="0"/>
                </a:cubicBezTo>
                <a:cubicBezTo>
                  <a:pt x="204" y="0"/>
                  <a:pt x="256" y="52"/>
                  <a:pt x="256" y="116"/>
                </a:cubicBezTo>
                <a:lnTo>
                  <a:pt x="140" y="116"/>
                </a:lnTo>
                <a:close/>
                <a:moveTo>
                  <a:pt x="116" y="256"/>
                </a:moveTo>
                <a:cubicBezTo>
                  <a:pt x="52" y="256"/>
                  <a:pt x="0" y="204"/>
                  <a:pt x="0" y="140"/>
                </a:cubicBezTo>
                <a:cubicBezTo>
                  <a:pt x="0" y="76"/>
                  <a:pt x="52" y="24"/>
                  <a:pt x="116" y="24"/>
                </a:cubicBezTo>
                <a:cubicBezTo>
                  <a:pt x="116" y="140"/>
                  <a:pt x="116" y="140"/>
                  <a:pt x="116" y="140"/>
                </a:cubicBezTo>
                <a:cubicBezTo>
                  <a:pt x="232" y="140"/>
                  <a:pt x="232" y="140"/>
                  <a:pt x="232" y="140"/>
                </a:cubicBezTo>
                <a:cubicBezTo>
                  <a:pt x="232" y="204"/>
                  <a:pt x="180" y="256"/>
                  <a:pt x="116" y="256"/>
                </a:cubicBezTo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false" compatLnSpc="true"/>
          <a:lstStyle/>
          <a:p>
            <a:endParaRPr lang="en-US">
              <a:cs typeface="+mn-ea"/>
              <a:sym typeface="+mn-lt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2167255" y="1428750"/>
            <a:ext cx="8548370" cy="398780"/>
          </a:xfrm>
          <a:prstGeom prst="rect">
            <a:avLst/>
          </a:prstGeom>
        </p:spPr>
        <p:txBody>
          <a:bodyPr wrap="square">
            <a:spAutoFit/>
          </a:bodyPr>
          <a:p>
            <a:pPr algn="l"/>
            <a:r>
              <a:rPr lang="en-US" altLang="zh-CN" sz="2000" dirty="0">
                <a:solidFill>
                  <a:srgbClr val="DB6A5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cs typeface="+mn-ea"/>
                <a:sym typeface="+mn-lt"/>
              </a:rPr>
              <a:t>sudo apt-get build-dep watchdog</a:t>
            </a:r>
            <a:endParaRPr lang="en-US" altLang="zh-CN" sz="2000" dirty="0">
              <a:solidFill>
                <a:srgbClr val="DB6A51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cs typeface="+mn-ea"/>
              <a:sym typeface="+mn-lt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675130" y="933450"/>
            <a:ext cx="8548370" cy="398780"/>
          </a:xfrm>
          <a:prstGeom prst="rect">
            <a:avLst/>
          </a:prstGeom>
        </p:spPr>
        <p:txBody>
          <a:bodyPr wrap="square">
            <a:spAutoFit/>
          </a:bodyPr>
          <a:p>
            <a:pPr algn="l"/>
            <a:r>
              <a:rPr lang="en-US" altLang="zh-CN" sz="2000" dirty="0">
                <a:solidFill>
                  <a:srgbClr val="DB6A5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cs typeface="+mn-ea"/>
                <a:sym typeface="+mn-lt"/>
              </a:rPr>
              <a:t>3</a:t>
            </a:r>
            <a:r>
              <a:rPr lang="zh-CN" altLang="en-US" sz="2000" dirty="0">
                <a:solidFill>
                  <a:srgbClr val="DB6A5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cs typeface="+mn-ea"/>
                <a:sym typeface="+mn-lt"/>
              </a:rPr>
              <a:t>、拉取编包所需依赖</a:t>
            </a:r>
            <a:endParaRPr lang="zh-CN" altLang="en-US" sz="2000" dirty="0">
              <a:solidFill>
                <a:srgbClr val="DB6A51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cs typeface="+mn-ea"/>
              <a:sym typeface="+mn-lt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167255" y="2710815"/>
            <a:ext cx="8548370" cy="1014730"/>
          </a:xfrm>
          <a:prstGeom prst="rect">
            <a:avLst/>
          </a:prstGeom>
        </p:spPr>
        <p:txBody>
          <a:bodyPr wrap="square">
            <a:spAutoFit/>
          </a:bodyPr>
          <a:p>
            <a:pPr algn="l"/>
            <a:r>
              <a:rPr lang="en-US" altLang="zh-CN" sz="2000" dirty="0">
                <a:solidFill>
                  <a:srgbClr val="DB6A5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cs typeface="+mn-ea"/>
                <a:sym typeface="+mn-lt"/>
              </a:rPr>
              <a:t>dpkg-buildpackage</a:t>
            </a:r>
            <a:endParaRPr lang="en-US" altLang="zh-CN" sz="2000" dirty="0">
              <a:solidFill>
                <a:srgbClr val="DB6A51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cs typeface="+mn-ea"/>
              <a:sym typeface="+mn-lt"/>
            </a:endParaRPr>
          </a:p>
          <a:p>
            <a:pPr algn="l"/>
            <a:r>
              <a:rPr lang="zh-CN" altLang="en-US" sz="2000" dirty="0">
                <a:solidFill>
                  <a:srgbClr val="DB6A5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cs typeface="+mn-ea"/>
                <a:sym typeface="+mn-lt"/>
              </a:rPr>
              <a:t>自动完成所有从源代码包构建二进制包的工作</a:t>
            </a:r>
            <a:endParaRPr lang="zh-CN" altLang="en-US" sz="2000" dirty="0">
              <a:solidFill>
                <a:srgbClr val="DB6A51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cs typeface="+mn-ea"/>
              <a:sym typeface="+mn-lt"/>
            </a:endParaRPr>
          </a:p>
          <a:p>
            <a:pPr algn="l"/>
            <a:r>
              <a:rPr lang="en-US" altLang="zh-CN" sz="2000" dirty="0">
                <a:solidFill>
                  <a:srgbClr val="DB6A5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cs typeface="+mn-ea"/>
                <a:sym typeface="+mn-lt"/>
              </a:rPr>
              <a:t>	</a:t>
            </a:r>
            <a:r>
              <a:rPr lang="zh-CN" altLang="en-US" sz="2000" dirty="0">
                <a:solidFill>
                  <a:srgbClr val="DB6A5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cs typeface="+mn-ea"/>
                <a:sym typeface="+mn-lt"/>
              </a:rPr>
              <a:t>注：报缺包则安装之</a:t>
            </a:r>
            <a:endParaRPr lang="zh-CN" altLang="en-US" sz="2000" dirty="0">
              <a:solidFill>
                <a:srgbClr val="DB6A51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cs typeface="+mn-ea"/>
              <a:sym typeface="+mn-lt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675130" y="2200275"/>
            <a:ext cx="8548370" cy="398780"/>
          </a:xfrm>
          <a:prstGeom prst="rect">
            <a:avLst/>
          </a:prstGeom>
        </p:spPr>
        <p:txBody>
          <a:bodyPr wrap="square">
            <a:spAutoFit/>
          </a:bodyPr>
          <a:p>
            <a:pPr algn="l"/>
            <a:r>
              <a:rPr lang="en-US" altLang="zh-CN" sz="2000" dirty="0">
                <a:solidFill>
                  <a:srgbClr val="DB6A5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cs typeface="+mn-ea"/>
                <a:sym typeface="+mn-lt"/>
              </a:rPr>
              <a:t>4</a:t>
            </a:r>
            <a:r>
              <a:rPr lang="zh-CN" altLang="en-US" sz="2000" dirty="0">
                <a:solidFill>
                  <a:srgbClr val="DB6A5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cs typeface="+mn-ea"/>
                <a:sym typeface="+mn-lt"/>
              </a:rPr>
              <a:t>、编包</a:t>
            </a:r>
            <a:endParaRPr lang="en-US" altLang="zh-CN" sz="2000" dirty="0">
              <a:solidFill>
                <a:srgbClr val="DB6A51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cs typeface="+mn-ea"/>
              <a:sym typeface="+mn-lt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675130" y="4337050"/>
            <a:ext cx="8548370" cy="398780"/>
          </a:xfrm>
          <a:prstGeom prst="rect">
            <a:avLst/>
          </a:prstGeom>
        </p:spPr>
        <p:txBody>
          <a:bodyPr wrap="square">
            <a:spAutoFit/>
          </a:bodyPr>
          <a:p>
            <a:pPr algn="l"/>
            <a:r>
              <a:rPr lang="en-US" altLang="zh-CN" sz="2000" dirty="0">
                <a:solidFill>
                  <a:srgbClr val="DB6A5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cs typeface="+mn-ea"/>
                <a:sym typeface="+mn-lt"/>
              </a:rPr>
              <a:t>5</a:t>
            </a:r>
            <a:r>
              <a:rPr lang="zh-CN" altLang="en-US" sz="2000" dirty="0">
                <a:solidFill>
                  <a:srgbClr val="DB6A5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cs typeface="+mn-ea"/>
                <a:sym typeface="+mn-lt"/>
              </a:rPr>
              <a:t>、编译完成后若无报错即可获得对应包</a:t>
            </a:r>
            <a:endParaRPr lang="zh-CN" altLang="en-US" sz="2000" dirty="0">
              <a:solidFill>
                <a:srgbClr val="DB6A51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cs typeface="+mn-ea"/>
              <a:sym typeface="+mn-lt"/>
            </a:endParaRPr>
          </a:p>
        </p:txBody>
      </p:sp>
      <p:pic>
        <p:nvPicPr>
          <p:cNvPr id="13" name="图片 12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2167255" y="4823460"/>
            <a:ext cx="9077325" cy="15144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047428" y="894515"/>
            <a:ext cx="10097144" cy="50689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" name="文本框 3"/>
          <p:cNvSpPr txBox="true"/>
          <p:nvPr/>
        </p:nvSpPr>
        <p:spPr>
          <a:xfrm>
            <a:off x="-742333" y="1228401"/>
            <a:ext cx="8838585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8000">
                <a:solidFill>
                  <a:srgbClr val="DB6A5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Agency FB" panose="020B0503020202020204" pitchFamily="34" charset="0"/>
                <a:ea typeface="方正细谭黑简体" panose="02000000000000000000" pitchFamily="2" charset="-122"/>
                <a:cs typeface="+mn-ea"/>
              </a:defRPr>
            </a:lvl1pPr>
          </a:lstStyle>
          <a:p>
            <a:r>
              <a:rPr lang="en-US" altLang="zh-CN" dirty="0">
                <a:solidFill>
                  <a:schemeClr val="accent6"/>
                </a:solidFill>
                <a:sym typeface="+mn-lt"/>
              </a:rPr>
              <a:t>02</a:t>
            </a:r>
            <a:endParaRPr lang="en-US" altLang="zh-CN" dirty="0">
              <a:solidFill>
                <a:schemeClr val="accent6"/>
              </a:solidFill>
              <a:sym typeface="+mn-lt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139866" y="3903068"/>
            <a:ext cx="4881063" cy="1014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6000" dirty="0">
                <a:solidFill>
                  <a:srgbClr val="F2C96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cs typeface="+mn-ea"/>
                <a:sym typeface="+mn-lt"/>
              </a:rPr>
              <a:t>yum&amp;rpm</a:t>
            </a:r>
            <a:endParaRPr lang="en-US" altLang="zh-CN" sz="6000" dirty="0">
              <a:solidFill>
                <a:srgbClr val="F2C961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047428" y="894515"/>
            <a:ext cx="10097144" cy="50689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655746" y="2459713"/>
            <a:ext cx="4881063" cy="1938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6000" dirty="0">
                <a:solidFill>
                  <a:srgbClr val="F2C96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cs typeface="+mn-ea"/>
                <a:sym typeface="+mn-lt"/>
              </a:rPr>
              <a:t>yum&amp;rpm</a:t>
            </a:r>
            <a:endParaRPr lang="en-US" altLang="zh-CN" sz="6000" dirty="0">
              <a:solidFill>
                <a:srgbClr val="F2C961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cs typeface="+mn-ea"/>
              <a:sym typeface="+mn-lt"/>
            </a:endParaRPr>
          </a:p>
          <a:p>
            <a:pPr algn="ctr"/>
            <a:r>
              <a:rPr lang="zh-CN" altLang="en-US" sz="6000" dirty="0">
                <a:solidFill>
                  <a:srgbClr val="F2C96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cs typeface="+mn-ea"/>
                <a:sym typeface="+mn-lt"/>
              </a:rPr>
              <a:t>包管理</a:t>
            </a:r>
            <a:endParaRPr lang="zh-CN" altLang="en-US" sz="6000" dirty="0">
              <a:solidFill>
                <a:srgbClr val="F2C961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Arc 52"/>
          <p:cNvSpPr/>
          <p:nvPr/>
        </p:nvSpPr>
        <p:spPr>
          <a:xfrm>
            <a:off x="1072821" y="2436534"/>
            <a:ext cx="2128163" cy="2128161"/>
          </a:xfrm>
          <a:prstGeom prst="arc">
            <a:avLst>
              <a:gd name="adj1" fmla="val 16200000"/>
              <a:gd name="adj2" fmla="val 5507395"/>
            </a:avLst>
          </a:prstGeom>
          <a:ln w="57150">
            <a:solidFill>
              <a:schemeClr val="bg1">
                <a:lumMod val="8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2" name="矩形 1"/>
          <p:cNvSpPr/>
          <p:nvPr/>
        </p:nvSpPr>
        <p:spPr>
          <a:xfrm flipH="true">
            <a:off x="611240" y="675861"/>
            <a:ext cx="10968255" cy="550628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 useBgFill="1">
        <p:nvSpPr>
          <p:cNvPr id="3" name="椭圆 2"/>
          <p:cNvSpPr/>
          <p:nvPr/>
        </p:nvSpPr>
        <p:spPr>
          <a:xfrm>
            <a:off x="876300" y="891839"/>
            <a:ext cx="228600" cy="228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 useBgFill="1">
        <p:nvSpPr>
          <p:cNvPr id="4" name="椭圆 3"/>
          <p:cNvSpPr/>
          <p:nvPr/>
        </p:nvSpPr>
        <p:spPr>
          <a:xfrm>
            <a:off x="11087100" y="891839"/>
            <a:ext cx="228600" cy="228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 useBgFill="1">
        <p:nvSpPr>
          <p:cNvPr id="5" name="椭圆 4"/>
          <p:cNvSpPr/>
          <p:nvPr/>
        </p:nvSpPr>
        <p:spPr>
          <a:xfrm>
            <a:off x="876300" y="5737561"/>
            <a:ext cx="228600" cy="228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 useBgFill="1">
        <p:nvSpPr>
          <p:cNvPr id="6" name="椭圆 5"/>
          <p:cNvSpPr/>
          <p:nvPr/>
        </p:nvSpPr>
        <p:spPr>
          <a:xfrm>
            <a:off x="11087100" y="5737561"/>
            <a:ext cx="228600" cy="228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3" name="Freeform 197"/>
          <p:cNvSpPr>
            <a:spLocks noEditPoints="true"/>
          </p:cNvSpPr>
          <p:nvPr/>
        </p:nvSpPr>
        <p:spPr bwMode="auto">
          <a:xfrm>
            <a:off x="4099921" y="2745090"/>
            <a:ext cx="376239" cy="363537"/>
          </a:xfrm>
          <a:custGeom>
            <a:avLst/>
            <a:gdLst/>
            <a:ahLst/>
            <a:cxnLst>
              <a:cxn ang="0">
                <a:pos x="240" y="220"/>
              </a:cxn>
              <a:cxn ang="0">
                <a:pos x="228" y="232"/>
              </a:cxn>
              <a:cxn ang="0">
                <a:pos x="221" y="230"/>
              </a:cxn>
              <a:cxn ang="0">
                <a:pos x="221" y="230"/>
              </a:cxn>
              <a:cxn ang="0">
                <a:pos x="163" y="186"/>
              </a:cxn>
              <a:cxn ang="0">
                <a:pos x="82" y="230"/>
              </a:cxn>
              <a:cxn ang="0">
                <a:pos x="82" y="230"/>
              </a:cxn>
              <a:cxn ang="0">
                <a:pos x="76" y="232"/>
              </a:cxn>
              <a:cxn ang="0">
                <a:pos x="69" y="230"/>
              </a:cxn>
              <a:cxn ang="0">
                <a:pos x="5" y="182"/>
              </a:cxn>
              <a:cxn ang="0">
                <a:pos x="0" y="172"/>
              </a:cxn>
              <a:cxn ang="0">
                <a:pos x="0" y="12"/>
              </a:cxn>
              <a:cxn ang="0">
                <a:pos x="12" y="0"/>
              </a:cxn>
              <a:cxn ang="0">
                <a:pos x="19" y="3"/>
              </a:cxn>
              <a:cxn ang="0">
                <a:pos x="19" y="3"/>
              </a:cxn>
              <a:cxn ang="0">
                <a:pos x="77" y="46"/>
              </a:cxn>
              <a:cxn ang="0">
                <a:pos x="159" y="1"/>
              </a:cxn>
              <a:cxn ang="0">
                <a:pos x="159" y="1"/>
              </a:cxn>
              <a:cxn ang="0">
                <a:pos x="164" y="0"/>
              </a:cxn>
              <a:cxn ang="0">
                <a:pos x="171" y="3"/>
              </a:cxn>
              <a:cxn ang="0">
                <a:pos x="171" y="3"/>
              </a:cxn>
              <a:cxn ang="0">
                <a:pos x="234" y="50"/>
              </a:cxn>
              <a:cxn ang="0">
                <a:pos x="235" y="51"/>
              </a:cxn>
              <a:cxn ang="0">
                <a:pos x="235" y="51"/>
              </a:cxn>
              <a:cxn ang="0">
                <a:pos x="235" y="51"/>
              </a:cxn>
              <a:cxn ang="0">
                <a:pos x="240" y="60"/>
              </a:cxn>
              <a:cxn ang="0">
                <a:pos x="240" y="220"/>
              </a:cxn>
              <a:cxn ang="0">
                <a:pos x="64" y="196"/>
              </a:cxn>
              <a:cxn ang="0">
                <a:pos x="64" y="66"/>
              </a:cxn>
              <a:cxn ang="0">
                <a:pos x="24" y="36"/>
              </a:cxn>
              <a:cxn ang="0">
                <a:pos x="24" y="166"/>
              </a:cxn>
              <a:cxn ang="0">
                <a:pos x="64" y="196"/>
              </a:cxn>
              <a:cxn ang="0">
                <a:pos x="152" y="32"/>
              </a:cxn>
              <a:cxn ang="0">
                <a:pos x="88" y="67"/>
              </a:cxn>
              <a:cxn ang="0">
                <a:pos x="88" y="200"/>
              </a:cxn>
              <a:cxn ang="0">
                <a:pos x="152" y="165"/>
              </a:cxn>
              <a:cxn ang="0">
                <a:pos x="152" y="32"/>
              </a:cxn>
              <a:cxn ang="0">
                <a:pos x="216" y="66"/>
              </a:cxn>
              <a:cxn ang="0">
                <a:pos x="176" y="36"/>
              </a:cxn>
              <a:cxn ang="0">
                <a:pos x="176" y="166"/>
              </a:cxn>
              <a:cxn ang="0">
                <a:pos x="216" y="196"/>
              </a:cxn>
              <a:cxn ang="0">
                <a:pos x="216" y="66"/>
              </a:cxn>
            </a:cxnLst>
            <a:rect l="0" t="0" r="r" b="b"/>
            <a:pathLst>
              <a:path w="240" h="232">
                <a:moveTo>
                  <a:pt x="240" y="220"/>
                </a:moveTo>
                <a:cubicBezTo>
                  <a:pt x="240" y="227"/>
                  <a:pt x="235" y="232"/>
                  <a:pt x="228" y="232"/>
                </a:cubicBezTo>
                <a:cubicBezTo>
                  <a:pt x="225" y="232"/>
                  <a:pt x="223" y="231"/>
                  <a:pt x="221" y="230"/>
                </a:cubicBezTo>
                <a:cubicBezTo>
                  <a:pt x="221" y="230"/>
                  <a:pt x="221" y="230"/>
                  <a:pt x="221" y="230"/>
                </a:cubicBezTo>
                <a:cubicBezTo>
                  <a:pt x="163" y="186"/>
                  <a:pt x="163" y="186"/>
                  <a:pt x="163" y="186"/>
                </a:cubicBezTo>
                <a:cubicBezTo>
                  <a:pt x="82" y="230"/>
                  <a:pt x="82" y="230"/>
                  <a:pt x="82" y="230"/>
                </a:cubicBezTo>
                <a:cubicBezTo>
                  <a:pt x="82" y="230"/>
                  <a:pt x="82" y="230"/>
                  <a:pt x="82" y="230"/>
                </a:cubicBezTo>
                <a:cubicBezTo>
                  <a:pt x="80" y="231"/>
                  <a:pt x="78" y="232"/>
                  <a:pt x="76" y="232"/>
                </a:cubicBezTo>
                <a:cubicBezTo>
                  <a:pt x="73" y="232"/>
                  <a:pt x="71" y="231"/>
                  <a:pt x="69" y="230"/>
                </a:cubicBezTo>
                <a:cubicBezTo>
                  <a:pt x="5" y="182"/>
                  <a:pt x="5" y="182"/>
                  <a:pt x="5" y="182"/>
                </a:cubicBezTo>
                <a:cubicBezTo>
                  <a:pt x="2" y="180"/>
                  <a:pt x="0" y="176"/>
                  <a:pt x="0" y="17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5"/>
                  <a:pt x="5" y="0"/>
                  <a:pt x="12" y="0"/>
                </a:cubicBezTo>
                <a:cubicBezTo>
                  <a:pt x="15" y="0"/>
                  <a:pt x="17" y="1"/>
                  <a:pt x="19" y="3"/>
                </a:cubicBezTo>
                <a:cubicBezTo>
                  <a:pt x="19" y="3"/>
                  <a:pt x="19" y="3"/>
                  <a:pt x="19" y="3"/>
                </a:cubicBezTo>
                <a:cubicBezTo>
                  <a:pt x="77" y="46"/>
                  <a:pt x="77" y="46"/>
                  <a:pt x="77" y="46"/>
                </a:cubicBezTo>
                <a:cubicBezTo>
                  <a:pt x="159" y="1"/>
                  <a:pt x="159" y="1"/>
                  <a:pt x="159" y="1"/>
                </a:cubicBezTo>
                <a:cubicBezTo>
                  <a:pt x="159" y="1"/>
                  <a:pt x="159" y="1"/>
                  <a:pt x="159" y="1"/>
                </a:cubicBezTo>
                <a:cubicBezTo>
                  <a:pt x="160" y="1"/>
                  <a:pt x="162" y="0"/>
                  <a:pt x="164" y="0"/>
                </a:cubicBezTo>
                <a:cubicBezTo>
                  <a:pt x="167" y="0"/>
                  <a:pt x="169" y="1"/>
                  <a:pt x="171" y="3"/>
                </a:cubicBezTo>
                <a:cubicBezTo>
                  <a:pt x="171" y="3"/>
                  <a:pt x="171" y="3"/>
                  <a:pt x="171" y="3"/>
                </a:cubicBezTo>
                <a:cubicBezTo>
                  <a:pt x="234" y="50"/>
                  <a:pt x="234" y="50"/>
                  <a:pt x="234" y="50"/>
                </a:cubicBezTo>
                <a:cubicBezTo>
                  <a:pt x="235" y="50"/>
                  <a:pt x="235" y="50"/>
                  <a:pt x="235" y="51"/>
                </a:cubicBezTo>
                <a:cubicBezTo>
                  <a:pt x="235" y="51"/>
                  <a:pt x="235" y="51"/>
                  <a:pt x="235" y="51"/>
                </a:cubicBezTo>
                <a:cubicBezTo>
                  <a:pt x="235" y="51"/>
                  <a:pt x="235" y="51"/>
                  <a:pt x="235" y="51"/>
                </a:cubicBezTo>
                <a:cubicBezTo>
                  <a:pt x="238" y="53"/>
                  <a:pt x="240" y="56"/>
                  <a:pt x="240" y="60"/>
                </a:cubicBezTo>
                <a:lnTo>
                  <a:pt x="240" y="220"/>
                </a:lnTo>
                <a:close/>
                <a:moveTo>
                  <a:pt x="64" y="196"/>
                </a:moveTo>
                <a:cubicBezTo>
                  <a:pt x="64" y="66"/>
                  <a:pt x="64" y="66"/>
                  <a:pt x="64" y="66"/>
                </a:cubicBezTo>
                <a:cubicBezTo>
                  <a:pt x="24" y="36"/>
                  <a:pt x="24" y="36"/>
                  <a:pt x="24" y="36"/>
                </a:cubicBezTo>
                <a:cubicBezTo>
                  <a:pt x="24" y="166"/>
                  <a:pt x="24" y="166"/>
                  <a:pt x="24" y="166"/>
                </a:cubicBezTo>
                <a:lnTo>
                  <a:pt x="64" y="196"/>
                </a:lnTo>
                <a:close/>
                <a:moveTo>
                  <a:pt x="152" y="32"/>
                </a:moveTo>
                <a:cubicBezTo>
                  <a:pt x="88" y="67"/>
                  <a:pt x="88" y="67"/>
                  <a:pt x="88" y="67"/>
                </a:cubicBezTo>
                <a:cubicBezTo>
                  <a:pt x="88" y="200"/>
                  <a:pt x="88" y="200"/>
                  <a:pt x="88" y="200"/>
                </a:cubicBezTo>
                <a:cubicBezTo>
                  <a:pt x="152" y="165"/>
                  <a:pt x="152" y="165"/>
                  <a:pt x="152" y="165"/>
                </a:cubicBezTo>
                <a:lnTo>
                  <a:pt x="152" y="32"/>
                </a:lnTo>
                <a:close/>
                <a:moveTo>
                  <a:pt x="216" y="66"/>
                </a:moveTo>
                <a:cubicBezTo>
                  <a:pt x="176" y="36"/>
                  <a:pt x="176" y="36"/>
                  <a:pt x="176" y="36"/>
                </a:cubicBezTo>
                <a:cubicBezTo>
                  <a:pt x="176" y="166"/>
                  <a:pt x="176" y="166"/>
                  <a:pt x="176" y="166"/>
                </a:cubicBezTo>
                <a:cubicBezTo>
                  <a:pt x="216" y="196"/>
                  <a:pt x="216" y="196"/>
                  <a:pt x="216" y="196"/>
                </a:cubicBezTo>
                <a:lnTo>
                  <a:pt x="216" y="66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false" compatLnSpc="true"/>
          <a:lstStyle/>
          <a:p>
            <a:endParaRPr lang="en-US">
              <a:cs typeface="+mn-ea"/>
              <a:sym typeface="+mn-lt"/>
            </a:endParaRPr>
          </a:p>
        </p:txBody>
      </p:sp>
      <p:sp>
        <p:nvSpPr>
          <p:cNvPr id="35" name="文本框 34"/>
          <p:cNvSpPr txBox="true"/>
          <p:nvPr/>
        </p:nvSpPr>
        <p:spPr>
          <a:xfrm>
            <a:off x="1667510" y="1920240"/>
            <a:ext cx="662432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 sz="2000"/>
              <a:t>rpm</a:t>
            </a:r>
            <a:r>
              <a:rPr lang="zh-CN" altLang="en-US" sz="2000"/>
              <a:t>最初由Red Hat Linux发行版为管理软件包而产生</a:t>
            </a:r>
            <a:endParaRPr lang="zh-CN" altLang="en-US" sz="2000"/>
          </a:p>
        </p:txBody>
      </p:sp>
      <p:sp>
        <p:nvSpPr>
          <p:cNvPr id="9" name="文本框 8"/>
          <p:cNvSpPr txBox="true"/>
          <p:nvPr/>
        </p:nvSpPr>
        <p:spPr>
          <a:xfrm>
            <a:off x="1667510" y="3108325"/>
            <a:ext cx="9265920" cy="22453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 sz="2000"/>
              <a:t>rpm</a:t>
            </a:r>
            <a:r>
              <a:rPr lang="zh-CN" altLang="en-US" sz="2000"/>
              <a:t>包管理工具有</a:t>
            </a:r>
            <a:r>
              <a:rPr lang="en-US" altLang="zh-CN" sz="2000"/>
              <a:t>yum</a:t>
            </a:r>
            <a:r>
              <a:rPr lang="zh-CN" altLang="en-US" sz="2000"/>
              <a:t>和</a:t>
            </a:r>
            <a:r>
              <a:rPr lang="en-US" altLang="zh-CN" sz="2000"/>
              <a:t>rpm</a:t>
            </a:r>
            <a:endParaRPr lang="en-US" altLang="zh-CN" sz="2000"/>
          </a:p>
          <a:p>
            <a:pPr indent="0" algn="l">
              <a:buFont typeface="Arial" panose="020B0604020202020204" pitchFamily="34" charset="0"/>
              <a:buNone/>
            </a:pPr>
            <a:r>
              <a:rPr lang="en-US" altLang="zh-CN" sz="2000"/>
              <a:t>    yum</a:t>
            </a:r>
            <a:r>
              <a:rPr lang="zh-CN" altLang="en-US" sz="2000"/>
              <a:t>：Yellow dog Updater, Modified</a:t>
            </a:r>
            <a:endParaRPr lang="zh-CN" altLang="en-US" sz="2000"/>
          </a:p>
          <a:p>
            <a:pPr indent="0" algn="l">
              <a:buFont typeface="Arial" panose="020B0604020202020204" pitchFamily="34" charset="0"/>
              <a:buNone/>
            </a:pPr>
            <a:r>
              <a:rPr lang="en-US" altLang="zh-CN" sz="2000"/>
              <a:t>	Shell前端软件包管理器</a:t>
            </a:r>
            <a:r>
              <a:rPr lang="zh-CN" altLang="en-US" sz="2000"/>
              <a:t>，</a:t>
            </a:r>
            <a:r>
              <a:rPr lang="en-US" altLang="zh-CN" sz="2000"/>
              <a:t>基于RPM包管理</a:t>
            </a:r>
            <a:endParaRPr lang="en-US" altLang="zh-CN" sz="2000"/>
          </a:p>
          <a:p>
            <a:pPr indent="0" algn="l">
              <a:buFont typeface="Arial" panose="020B0604020202020204" pitchFamily="34" charset="0"/>
              <a:buNone/>
            </a:pPr>
            <a:r>
              <a:rPr lang="en-US" altLang="zh-CN" sz="2000"/>
              <a:t>	能够从指定的服务器自动下载RPM包并且安装，可以自动处理依赖性关系</a:t>
            </a:r>
            <a:endParaRPr lang="en-US" altLang="zh-CN" sz="2000"/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000"/>
          </a:p>
          <a:p>
            <a:pPr indent="0" algn="l">
              <a:buFont typeface="Arial" panose="020B0604020202020204" pitchFamily="34" charset="0"/>
              <a:buNone/>
            </a:pPr>
            <a:r>
              <a:rPr lang="en-US" altLang="zh-CN" sz="2000"/>
              <a:t>    rpm</a:t>
            </a:r>
            <a:r>
              <a:rPr lang="zh-CN" altLang="en-US" sz="2000"/>
              <a:t>：Red-Hat Package Manager</a:t>
            </a:r>
            <a:endParaRPr lang="zh-CN" altLang="en-US" sz="2000"/>
          </a:p>
          <a:p>
            <a:pPr indent="0" algn="l">
              <a:buFont typeface="Arial" panose="020B0604020202020204" pitchFamily="34" charset="0"/>
              <a:buNone/>
            </a:pPr>
            <a:r>
              <a:rPr lang="en-US" altLang="zh-CN" sz="2000"/>
              <a:t>	RPM</a:t>
            </a:r>
            <a:r>
              <a:rPr lang="zh-CN" altLang="en-US" sz="2000"/>
              <a:t>软件包管理工具，以</a:t>
            </a:r>
            <a:r>
              <a:rPr lang="en-US" altLang="zh-CN" sz="2000"/>
              <a:t>数据库记录的方式来</a:t>
            </a:r>
            <a:r>
              <a:rPr lang="zh-CN" altLang="en-US" sz="2000"/>
              <a:t>管理软件包的信息</a:t>
            </a:r>
            <a:endParaRPr lang="en-US" altLang="zh-CN" sz="2000"/>
          </a:p>
        </p:txBody>
      </p:sp>
      <p:pic>
        <p:nvPicPr>
          <p:cNvPr id="10" name="图片 9"/>
          <p:cNvPicPr>
            <a:picLocks noChangeAspect="true"/>
          </p:cNvPicPr>
          <p:nvPr/>
        </p:nvPicPr>
        <p:blipFill>
          <a:blip r:embed="rId1"/>
          <a:srcRect l="33102" t="22596" r="33077" b="21908"/>
          <a:stretch>
            <a:fillRect/>
          </a:stretch>
        </p:blipFill>
        <p:spPr>
          <a:xfrm>
            <a:off x="9090025" y="1435735"/>
            <a:ext cx="1893570" cy="20580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266065" y="144145"/>
            <a:ext cx="11708765" cy="65716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 useBgFill="1">
        <p:nvSpPr>
          <p:cNvPr id="8" name="椭圆 7"/>
          <p:cNvSpPr/>
          <p:nvPr/>
        </p:nvSpPr>
        <p:spPr>
          <a:xfrm>
            <a:off x="583565" y="588944"/>
            <a:ext cx="228600" cy="228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+mn-ea"/>
              <a:sym typeface="+mn-lt"/>
            </a:endParaRPr>
          </a:p>
        </p:txBody>
      </p:sp>
      <p:sp useBgFill="1">
        <p:nvSpPr>
          <p:cNvPr id="9" name="椭圆 8"/>
          <p:cNvSpPr/>
          <p:nvPr/>
        </p:nvSpPr>
        <p:spPr>
          <a:xfrm>
            <a:off x="11534140" y="6059469"/>
            <a:ext cx="228600" cy="228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 useBgFill="1">
        <p:nvSpPr>
          <p:cNvPr id="10" name="椭圆 9"/>
          <p:cNvSpPr/>
          <p:nvPr/>
        </p:nvSpPr>
        <p:spPr>
          <a:xfrm>
            <a:off x="11534140" y="588944"/>
            <a:ext cx="228600" cy="228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 useBgFill="1">
        <p:nvSpPr>
          <p:cNvPr id="11" name="椭圆 10"/>
          <p:cNvSpPr/>
          <p:nvPr/>
        </p:nvSpPr>
        <p:spPr>
          <a:xfrm>
            <a:off x="583565" y="6059469"/>
            <a:ext cx="228600" cy="228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12" name="图片 11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1457960" y="215900"/>
            <a:ext cx="4657725" cy="214312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1457960" y="2562860"/>
            <a:ext cx="9324975" cy="4076700"/>
          </a:xfrm>
          <a:prstGeom prst="rect">
            <a:avLst/>
          </a:prstGeom>
        </p:spPr>
      </p:pic>
      <p:sp>
        <p:nvSpPr>
          <p:cNvPr id="4" name="文本框 3"/>
          <p:cNvSpPr txBox="true"/>
          <p:nvPr/>
        </p:nvSpPr>
        <p:spPr>
          <a:xfrm>
            <a:off x="7071995" y="1102995"/>
            <a:ext cx="411480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修改</a:t>
            </a:r>
            <a:r>
              <a:rPr lang="en-US" altLang="zh-CN"/>
              <a:t>yum</a:t>
            </a:r>
            <a:r>
              <a:rPr lang="zh-CN" altLang="en-US"/>
              <a:t>源，清理原有缓存并新建缓存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266065" y="144145"/>
            <a:ext cx="11708765" cy="65716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 useBgFill="1">
        <p:nvSpPr>
          <p:cNvPr id="8" name="椭圆 7"/>
          <p:cNvSpPr/>
          <p:nvPr/>
        </p:nvSpPr>
        <p:spPr>
          <a:xfrm>
            <a:off x="490220" y="309544"/>
            <a:ext cx="228600" cy="228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+mn-ea"/>
              <a:sym typeface="+mn-lt"/>
            </a:endParaRPr>
          </a:p>
        </p:txBody>
      </p:sp>
      <p:sp useBgFill="1">
        <p:nvSpPr>
          <p:cNvPr id="9" name="椭圆 8"/>
          <p:cNvSpPr/>
          <p:nvPr/>
        </p:nvSpPr>
        <p:spPr>
          <a:xfrm>
            <a:off x="11534140" y="6319819"/>
            <a:ext cx="228600" cy="228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 useBgFill="1">
        <p:nvSpPr>
          <p:cNvPr id="10" name="椭圆 9"/>
          <p:cNvSpPr/>
          <p:nvPr/>
        </p:nvSpPr>
        <p:spPr>
          <a:xfrm>
            <a:off x="11534140" y="309544"/>
            <a:ext cx="228600" cy="228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 useBgFill="1">
        <p:nvSpPr>
          <p:cNvPr id="11" name="椭圆 10"/>
          <p:cNvSpPr/>
          <p:nvPr/>
        </p:nvSpPr>
        <p:spPr>
          <a:xfrm>
            <a:off x="490220" y="6319819"/>
            <a:ext cx="228600" cy="228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5" name="图片 4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873760" y="537845"/>
            <a:ext cx="9467850" cy="5781675"/>
          </a:xfrm>
          <a:prstGeom prst="rect">
            <a:avLst/>
          </a:prstGeom>
        </p:spPr>
      </p:pic>
      <p:sp>
        <p:nvSpPr>
          <p:cNvPr id="2" name="文本框 1"/>
          <p:cNvSpPr txBox="true"/>
          <p:nvPr/>
        </p:nvSpPr>
        <p:spPr>
          <a:xfrm>
            <a:off x="10665460" y="2923540"/>
            <a:ext cx="10972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本地存储</a:t>
            </a:r>
            <a:endParaRPr lang="zh-CN" altLang="en-US"/>
          </a:p>
          <a:p>
            <a:r>
              <a:rPr lang="zh-CN" altLang="en-US"/>
              <a:t>仓库信息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266065" y="144145"/>
            <a:ext cx="11708765" cy="65716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 useBgFill="1">
        <p:nvSpPr>
          <p:cNvPr id="8" name="椭圆 7"/>
          <p:cNvSpPr/>
          <p:nvPr/>
        </p:nvSpPr>
        <p:spPr>
          <a:xfrm>
            <a:off x="583565" y="588944"/>
            <a:ext cx="228600" cy="228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+mn-ea"/>
              <a:sym typeface="+mn-lt"/>
            </a:endParaRPr>
          </a:p>
        </p:txBody>
      </p:sp>
      <p:sp useBgFill="1">
        <p:nvSpPr>
          <p:cNvPr id="9" name="椭圆 8"/>
          <p:cNvSpPr/>
          <p:nvPr/>
        </p:nvSpPr>
        <p:spPr>
          <a:xfrm>
            <a:off x="11534140" y="6059469"/>
            <a:ext cx="228600" cy="228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 useBgFill="1">
        <p:nvSpPr>
          <p:cNvPr id="10" name="椭圆 9"/>
          <p:cNvSpPr/>
          <p:nvPr/>
        </p:nvSpPr>
        <p:spPr>
          <a:xfrm>
            <a:off x="11534140" y="588944"/>
            <a:ext cx="228600" cy="228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 useBgFill="1">
        <p:nvSpPr>
          <p:cNvPr id="11" name="椭圆 10"/>
          <p:cNvSpPr/>
          <p:nvPr/>
        </p:nvSpPr>
        <p:spPr>
          <a:xfrm>
            <a:off x="583565" y="6059469"/>
            <a:ext cx="228600" cy="228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2" name="图片 1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1009015" y="588645"/>
            <a:ext cx="10223500" cy="21526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015" y="3115945"/>
            <a:ext cx="8153400" cy="3171825"/>
          </a:xfrm>
          <a:prstGeom prst="rect">
            <a:avLst/>
          </a:prstGeom>
        </p:spPr>
      </p:pic>
      <p:sp>
        <p:nvSpPr>
          <p:cNvPr id="4" name="文本框 3"/>
          <p:cNvSpPr txBox="true"/>
          <p:nvPr/>
        </p:nvSpPr>
        <p:spPr>
          <a:xfrm>
            <a:off x="9906635" y="4517390"/>
            <a:ext cx="1325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仓库表信息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266065" y="144145"/>
            <a:ext cx="11708765" cy="65716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 useBgFill="1">
        <p:nvSpPr>
          <p:cNvPr id="8" name="椭圆 7"/>
          <p:cNvSpPr/>
          <p:nvPr/>
        </p:nvSpPr>
        <p:spPr>
          <a:xfrm>
            <a:off x="583565" y="588944"/>
            <a:ext cx="228600" cy="228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+mn-ea"/>
              <a:sym typeface="+mn-lt"/>
            </a:endParaRPr>
          </a:p>
        </p:txBody>
      </p:sp>
      <p:sp useBgFill="1">
        <p:nvSpPr>
          <p:cNvPr id="9" name="椭圆 8"/>
          <p:cNvSpPr/>
          <p:nvPr/>
        </p:nvSpPr>
        <p:spPr>
          <a:xfrm>
            <a:off x="11534140" y="6059469"/>
            <a:ext cx="228600" cy="228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 useBgFill="1">
        <p:nvSpPr>
          <p:cNvPr id="10" name="椭圆 9"/>
          <p:cNvSpPr/>
          <p:nvPr/>
        </p:nvSpPr>
        <p:spPr>
          <a:xfrm>
            <a:off x="11534140" y="588944"/>
            <a:ext cx="228600" cy="228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 useBgFill="1">
        <p:nvSpPr>
          <p:cNvPr id="11" name="椭圆 10"/>
          <p:cNvSpPr/>
          <p:nvPr/>
        </p:nvSpPr>
        <p:spPr>
          <a:xfrm>
            <a:off x="583565" y="6059469"/>
            <a:ext cx="228600" cy="228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4" name="图片 3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2033270" y="404495"/>
            <a:ext cx="8124825" cy="60483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241935" y="142875"/>
            <a:ext cx="11708765" cy="65716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 useBgFill="1">
        <p:nvSpPr>
          <p:cNvPr id="8" name="椭圆 7"/>
          <p:cNvSpPr/>
          <p:nvPr/>
        </p:nvSpPr>
        <p:spPr>
          <a:xfrm>
            <a:off x="583565" y="588944"/>
            <a:ext cx="228600" cy="228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+mn-ea"/>
              <a:sym typeface="+mn-lt"/>
            </a:endParaRPr>
          </a:p>
        </p:txBody>
      </p:sp>
      <p:sp useBgFill="1">
        <p:nvSpPr>
          <p:cNvPr id="9" name="椭圆 8"/>
          <p:cNvSpPr/>
          <p:nvPr/>
        </p:nvSpPr>
        <p:spPr>
          <a:xfrm>
            <a:off x="11534140" y="6059469"/>
            <a:ext cx="228600" cy="228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 useBgFill="1">
        <p:nvSpPr>
          <p:cNvPr id="10" name="椭圆 9"/>
          <p:cNvSpPr/>
          <p:nvPr/>
        </p:nvSpPr>
        <p:spPr>
          <a:xfrm>
            <a:off x="11534140" y="588944"/>
            <a:ext cx="228600" cy="228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 useBgFill="1">
        <p:nvSpPr>
          <p:cNvPr id="11" name="椭圆 10"/>
          <p:cNvSpPr/>
          <p:nvPr/>
        </p:nvSpPr>
        <p:spPr>
          <a:xfrm>
            <a:off x="583565" y="6059469"/>
            <a:ext cx="228600" cy="228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2" name="图片 1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1885950" y="2081530"/>
            <a:ext cx="8420100" cy="3514725"/>
          </a:xfrm>
          <a:prstGeom prst="rect">
            <a:avLst/>
          </a:prstGeom>
        </p:spPr>
      </p:pic>
      <p:sp>
        <p:nvSpPr>
          <p:cNvPr id="5" name="文本框 4"/>
          <p:cNvSpPr txBox="true"/>
          <p:nvPr/>
        </p:nvSpPr>
        <p:spPr>
          <a:xfrm>
            <a:off x="4130675" y="1289050"/>
            <a:ext cx="393001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yum info</a:t>
            </a:r>
            <a:r>
              <a:rPr lang="zh-CN" altLang="en-US"/>
              <a:t>即与数据库中相应条目相同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266065" y="144145"/>
            <a:ext cx="11708765" cy="65716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 useBgFill="1">
        <p:nvSpPr>
          <p:cNvPr id="8" name="椭圆 7"/>
          <p:cNvSpPr/>
          <p:nvPr/>
        </p:nvSpPr>
        <p:spPr>
          <a:xfrm>
            <a:off x="583565" y="588944"/>
            <a:ext cx="228600" cy="228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+mn-ea"/>
              <a:sym typeface="+mn-lt"/>
            </a:endParaRPr>
          </a:p>
        </p:txBody>
      </p:sp>
      <p:sp useBgFill="1">
        <p:nvSpPr>
          <p:cNvPr id="9" name="椭圆 8"/>
          <p:cNvSpPr/>
          <p:nvPr/>
        </p:nvSpPr>
        <p:spPr>
          <a:xfrm>
            <a:off x="11534140" y="6059469"/>
            <a:ext cx="228600" cy="228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 useBgFill="1">
        <p:nvSpPr>
          <p:cNvPr id="10" name="椭圆 9"/>
          <p:cNvSpPr/>
          <p:nvPr/>
        </p:nvSpPr>
        <p:spPr>
          <a:xfrm>
            <a:off x="11534140" y="588944"/>
            <a:ext cx="228600" cy="228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 useBgFill="1">
        <p:nvSpPr>
          <p:cNvPr id="11" name="椭圆 10"/>
          <p:cNvSpPr/>
          <p:nvPr/>
        </p:nvSpPr>
        <p:spPr>
          <a:xfrm>
            <a:off x="583565" y="6059469"/>
            <a:ext cx="228600" cy="228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4" name="图片 3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2075815" y="280670"/>
            <a:ext cx="8089900" cy="62985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Arc 52"/>
          <p:cNvSpPr/>
          <p:nvPr/>
        </p:nvSpPr>
        <p:spPr>
          <a:xfrm>
            <a:off x="1072821" y="2436534"/>
            <a:ext cx="2128163" cy="2128161"/>
          </a:xfrm>
          <a:prstGeom prst="arc">
            <a:avLst>
              <a:gd name="adj1" fmla="val 16200000"/>
              <a:gd name="adj2" fmla="val 5507395"/>
            </a:avLst>
          </a:prstGeom>
          <a:ln w="57150">
            <a:solidFill>
              <a:schemeClr val="bg1">
                <a:lumMod val="8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2" name="矩形 1"/>
          <p:cNvSpPr/>
          <p:nvPr/>
        </p:nvSpPr>
        <p:spPr>
          <a:xfrm flipH="true">
            <a:off x="611240" y="675861"/>
            <a:ext cx="10968255" cy="550628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 useBgFill="1">
        <p:nvSpPr>
          <p:cNvPr id="3" name="椭圆 2"/>
          <p:cNvSpPr/>
          <p:nvPr/>
        </p:nvSpPr>
        <p:spPr>
          <a:xfrm>
            <a:off x="876300" y="891839"/>
            <a:ext cx="228600" cy="228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 useBgFill="1">
        <p:nvSpPr>
          <p:cNvPr id="4" name="椭圆 3"/>
          <p:cNvSpPr/>
          <p:nvPr/>
        </p:nvSpPr>
        <p:spPr>
          <a:xfrm>
            <a:off x="11087100" y="891839"/>
            <a:ext cx="228600" cy="228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 useBgFill="1">
        <p:nvSpPr>
          <p:cNvPr id="5" name="椭圆 4"/>
          <p:cNvSpPr/>
          <p:nvPr/>
        </p:nvSpPr>
        <p:spPr>
          <a:xfrm>
            <a:off x="876300" y="5737561"/>
            <a:ext cx="228600" cy="228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 useBgFill="1">
        <p:nvSpPr>
          <p:cNvPr id="6" name="椭圆 5"/>
          <p:cNvSpPr/>
          <p:nvPr/>
        </p:nvSpPr>
        <p:spPr>
          <a:xfrm>
            <a:off x="11087100" y="5737561"/>
            <a:ext cx="228600" cy="228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3" name="Freeform 197"/>
          <p:cNvSpPr>
            <a:spLocks noEditPoints="true"/>
          </p:cNvSpPr>
          <p:nvPr/>
        </p:nvSpPr>
        <p:spPr bwMode="auto">
          <a:xfrm>
            <a:off x="4099921" y="2745090"/>
            <a:ext cx="376239" cy="363537"/>
          </a:xfrm>
          <a:custGeom>
            <a:avLst/>
            <a:gdLst/>
            <a:ahLst/>
            <a:cxnLst>
              <a:cxn ang="0">
                <a:pos x="240" y="220"/>
              </a:cxn>
              <a:cxn ang="0">
                <a:pos x="228" y="232"/>
              </a:cxn>
              <a:cxn ang="0">
                <a:pos x="221" y="230"/>
              </a:cxn>
              <a:cxn ang="0">
                <a:pos x="221" y="230"/>
              </a:cxn>
              <a:cxn ang="0">
                <a:pos x="163" y="186"/>
              </a:cxn>
              <a:cxn ang="0">
                <a:pos x="82" y="230"/>
              </a:cxn>
              <a:cxn ang="0">
                <a:pos x="82" y="230"/>
              </a:cxn>
              <a:cxn ang="0">
                <a:pos x="76" y="232"/>
              </a:cxn>
              <a:cxn ang="0">
                <a:pos x="69" y="230"/>
              </a:cxn>
              <a:cxn ang="0">
                <a:pos x="5" y="182"/>
              </a:cxn>
              <a:cxn ang="0">
                <a:pos x="0" y="172"/>
              </a:cxn>
              <a:cxn ang="0">
                <a:pos x="0" y="12"/>
              </a:cxn>
              <a:cxn ang="0">
                <a:pos x="12" y="0"/>
              </a:cxn>
              <a:cxn ang="0">
                <a:pos x="19" y="3"/>
              </a:cxn>
              <a:cxn ang="0">
                <a:pos x="19" y="3"/>
              </a:cxn>
              <a:cxn ang="0">
                <a:pos x="77" y="46"/>
              </a:cxn>
              <a:cxn ang="0">
                <a:pos x="159" y="1"/>
              </a:cxn>
              <a:cxn ang="0">
                <a:pos x="159" y="1"/>
              </a:cxn>
              <a:cxn ang="0">
                <a:pos x="164" y="0"/>
              </a:cxn>
              <a:cxn ang="0">
                <a:pos x="171" y="3"/>
              </a:cxn>
              <a:cxn ang="0">
                <a:pos x="171" y="3"/>
              </a:cxn>
              <a:cxn ang="0">
                <a:pos x="234" y="50"/>
              </a:cxn>
              <a:cxn ang="0">
                <a:pos x="235" y="51"/>
              </a:cxn>
              <a:cxn ang="0">
                <a:pos x="235" y="51"/>
              </a:cxn>
              <a:cxn ang="0">
                <a:pos x="235" y="51"/>
              </a:cxn>
              <a:cxn ang="0">
                <a:pos x="240" y="60"/>
              </a:cxn>
              <a:cxn ang="0">
                <a:pos x="240" y="220"/>
              </a:cxn>
              <a:cxn ang="0">
                <a:pos x="64" y="196"/>
              </a:cxn>
              <a:cxn ang="0">
                <a:pos x="64" y="66"/>
              </a:cxn>
              <a:cxn ang="0">
                <a:pos x="24" y="36"/>
              </a:cxn>
              <a:cxn ang="0">
                <a:pos x="24" y="166"/>
              </a:cxn>
              <a:cxn ang="0">
                <a:pos x="64" y="196"/>
              </a:cxn>
              <a:cxn ang="0">
                <a:pos x="152" y="32"/>
              </a:cxn>
              <a:cxn ang="0">
                <a:pos x="88" y="67"/>
              </a:cxn>
              <a:cxn ang="0">
                <a:pos x="88" y="200"/>
              </a:cxn>
              <a:cxn ang="0">
                <a:pos x="152" y="165"/>
              </a:cxn>
              <a:cxn ang="0">
                <a:pos x="152" y="32"/>
              </a:cxn>
              <a:cxn ang="0">
                <a:pos x="216" y="66"/>
              </a:cxn>
              <a:cxn ang="0">
                <a:pos x="176" y="36"/>
              </a:cxn>
              <a:cxn ang="0">
                <a:pos x="176" y="166"/>
              </a:cxn>
              <a:cxn ang="0">
                <a:pos x="216" y="196"/>
              </a:cxn>
              <a:cxn ang="0">
                <a:pos x="216" y="66"/>
              </a:cxn>
            </a:cxnLst>
            <a:rect l="0" t="0" r="r" b="b"/>
            <a:pathLst>
              <a:path w="240" h="232">
                <a:moveTo>
                  <a:pt x="240" y="220"/>
                </a:moveTo>
                <a:cubicBezTo>
                  <a:pt x="240" y="227"/>
                  <a:pt x="235" y="232"/>
                  <a:pt x="228" y="232"/>
                </a:cubicBezTo>
                <a:cubicBezTo>
                  <a:pt x="225" y="232"/>
                  <a:pt x="223" y="231"/>
                  <a:pt x="221" y="230"/>
                </a:cubicBezTo>
                <a:cubicBezTo>
                  <a:pt x="221" y="230"/>
                  <a:pt x="221" y="230"/>
                  <a:pt x="221" y="230"/>
                </a:cubicBezTo>
                <a:cubicBezTo>
                  <a:pt x="163" y="186"/>
                  <a:pt x="163" y="186"/>
                  <a:pt x="163" y="186"/>
                </a:cubicBezTo>
                <a:cubicBezTo>
                  <a:pt x="82" y="230"/>
                  <a:pt x="82" y="230"/>
                  <a:pt x="82" y="230"/>
                </a:cubicBezTo>
                <a:cubicBezTo>
                  <a:pt x="82" y="230"/>
                  <a:pt x="82" y="230"/>
                  <a:pt x="82" y="230"/>
                </a:cubicBezTo>
                <a:cubicBezTo>
                  <a:pt x="80" y="231"/>
                  <a:pt x="78" y="232"/>
                  <a:pt x="76" y="232"/>
                </a:cubicBezTo>
                <a:cubicBezTo>
                  <a:pt x="73" y="232"/>
                  <a:pt x="71" y="231"/>
                  <a:pt x="69" y="230"/>
                </a:cubicBezTo>
                <a:cubicBezTo>
                  <a:pt x="5" y="182"/>
                  <a:pt x="5" y="182"/>
                  <a:pt x="5" y="182"/>
                </a:cubicBezTo>
                <a:cubicBezTo>
                  <a:pt x="2" y="180"/>
                  <a:pt x="0" y="176"/>
                  <a:pt x="0" y="17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5"/>
                  <a:pt x="5" y="0"/>
                  <a:pt x="12" y="0"/>
                </a:cubicBezTo>
                <a:cubicBezTo>
                  <a:pt x="15" y="0"/>
                  <a:pt x="17" y="1"/>
                  <a:pt x="19" y="3"/>
                </a:cubicBezTo>
                <a:cubicBezTo>
                  <a:pt x="19" y="3"/>
                  <a:pt x="19" y="3"/>
                  <a:pt x="19" y="3"/>
                </a:cubicBezTo>
                <a:cubicBezTo>
                  <a:pt x="77" y="46"/>
                  <a:pt x="77" y="46"/>
                  <a:pt x="77" y="46"/>
                </a:cubicBezTo>
                <a:cubicBezTo>
                  <a:pt x="159" y="1"/>
                  <a:pt x="159" y="1"/>
                  <a:pt x="159" y="1"/>
                </a:cubicBezTo>
                <a:cubicBezTo>
                  <a:pt x="159" y="1"/>
                  <a:pt x="159" y="1"/>
                  <a:pt x="159" y="1"/>
                </a:cubicBezTo>
                <a:cubicBezTo>
                  <a:pt x="160" y="1"/>
                  <a:pt x="162" y="0"/>
                  <a:pt x="164" y="0"/>
                </a:cubicBezTo>
                <a:cubicBezTo>
                  <a:pt x="167" y="0"/>
                  <a:pt x="169" y="1"/>
                  <a:pt x="171" y="3"/>
                </a:cubicBezTo>
                <a:cubicBezTo>
                  <a:pt x="171" y="3"/>
                  <a:pt x="171" y="3"/>
                  <a:pt x="171" y="3"/>
                </a:cubicBezTo>
                <a:cubicBezTo>
                  <a:pt x="234" y="50"/>
                  <a:pt x="234" y="50"/>
                  <a:pt x="234" y="50"/>
                </a:cubicBezTo>
                <a:cubicBezTo>
                  <a:pt x="235" y="50"/>
                  <a:pt x="235" y="50"/>
                  <a:pt x="235" y="51"/>
                </a:cubicBezTo>
                <a:cubicBezTo>
                  <a:pt x="235" y="51"/>
                  <a:pt x="235" y="51"/>
                  <a:pt x="235" y="51"/>
                </a:cubicBezTo>
                <a:cubicBezTo>
                  <a:pt x="235" y="51"/>
                  <a:pt x="235" y="51"/>
                  <a:pt x="235" y="51"/>
                </a:cubicBezTo>
                <a:cubicBezTo>
                  <a:pt x="238" y="53"/>
                  <a:pt x="240" y="56"/>
                  <a:pt x="240" y="60"/>
                </a:cubicBezTo>
                <a:lnTo>
                  <a:pt x="240" y="220"/>
                </a:lnTo>
                <a:close/>
                <a:moveTo>
                  <a:pt x="64" y="196"/>
                </a:moveTo>
                <a:cubicBezTo>
                  <a:pt x="64" y="66"/>
                  <a:pt x="64" y="66"/>
                  <a:pt x="64" y="66"/>
                </a:cubicBezTo>
                <a:cubicBezTo>
                  <a:pt x="24" y="36"/>
                  <a:pt x="24" y="36"/>
                  <a:pt x="24" y="36"/>
                </a:cubicBezTo>
                <a:cubicBezTo>
                  <a:pt x="24" y="166"/>
                  <a:pt x="24" y="166"/>
                  <a:pt x="24" y="166"/>
                </a:cubicBezTo>
                <a:lnTo>
                  <a:pt x="64" y="196"/>
                </a:lnTo>
                <a:close/>
                <a:moveTo>
                  <a:pt x="152" y="32"/>
                </a:moveTo>
                <a:cubicBezTo>
                  <a:pt x="88" y="67"/>
                  <a:pt x="88" y="67"/>
                  <a:pt x="88" y="67"/>
                </a:cubicBezTo>
                <a:cubicBezTo>
                  <a:pt x="88" y="200"/>
                  <a:pt x="88" y="200"/>
                  <a:pt x="88" y="200"/>
                </a:cubicBezTo>
                <a:cubicBezTo>
                  <a:pt x="152" y="165"/>
                  <a:pt x="152" y="165"/>
                  <a:pt x="152" y="165"/>
                </a:cubicBezTo>
                <a:lnTo>
                  <a:pt x="152" y="32"/>
                </a:lnTo>
                <a:close/>
                <a:moveTo>
                  <a:pt x="216" y="66"/>
                </a:moveTo>
                <a:cubicBezTo>
                  <a:pt x="176" y="36"/>
                  <a:pt x="176" y="36"/>
                  <a:pt x="176" y="36"/>
                </a:cubicBezTo>
                <a:cubicBezTo>
                  <a:pt x="176" y="166"/>
                  <a:pt x="176" y="166"/>
                  <a:pt x="176" y="166"/>
                </a:cubicBezTo>
                <a:cubicBezTo>
                  <a:pt x="216" y="196"/>
                  <a:pt x="216" y="196"/>
                  <a:pt x="216" y="196"/>
                </a:cubicBezTo>
                <a:lnTo>
                  <a:pt x="216" y="66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false" compatLnSpc="true"/>
          <a:lstStyle/>
          <a:p>
            <a:endParaRPr lang="en-US">
              <a:cs typeface="+mn-ea"/>
              <a:sym typeface="+mn-lt"/>
            </a:endParaRPr>
          </a:p>
        </p:txBody>
      </p:sp>
      <p:sp>
        <p:nvSpPr>
          <p:cNvPr id="35" name="文本框 34"/>
          <p:cNvSpPr txBox="true"/>
          <p:nvPr/>
        </p:nvSpPr>
        <p:spPr>
          <a:xfrm>
            <a:off x="1511300" y="2249805"/>
            <a:ext cx="673100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 sz="2000"/>
              <a:t>deb</a:t>
            </a:r>
            <a:r>
              <a:rPr lang="zh-CN" altLang="en-US" sz="2000"/>
              <a:t>是Debian软件包格式的文件扩展名，将包文件信息</a:t>
            </a:r>
            <a:endParaRPr lang="zh-CN" altLang="en-US" sz="2000"/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000"/>
              <a:t>    以及包内容经过gzip和tar打包而成</a:t>
            </a:r>
            <a:endParaRPr lang="zh-CN" altLang="en-US" sz="2000"/>
          </a:p>
        </p:txBody>
      </p:sp>
      <p:sp>
        <p:nvSpPr>
          <p:cNvPr id="38" name="文本框 37"/>
          <p:cNvSpPr txBox="true"/>
          <p:nvPr/>
        </p:nvSpPr>
        <p:spPr>
          <a:xfrm>
            <a:off x="3611245" y="1120140"/>
            <a:ext cx="4970145" cy="70675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p>
            <a:r>
              <a:rPr lang="zh-CN" altLang="en-US" sz="2000"/>
              <a:t>软件包是指具有特定的功能，用来完成特定任务的一个程序或一组程序</a:t>
            </a:r>
            <a:endParaRPr lang="zh-CN" altLang="en-US" sz="2000"/>
          </a:p>
        </p:txBody>
      </p:sp>
      <p:pic>
        <p:nvPicPr>
          <p:cNvPr id="8" name="图片 7"/>
          <p:cNvPicPr>
            <a:picLocks noChangeAspect="true"/>
          </p:cNvPicPr>
          <p:nvPr/>
        </p:nvPicPr>
        <p:blipFill>
          <a:blip r:embed="rId1"/>
          <a:srcRect l="14283" r="12583"/>
          <a:stretch>
            <a:fillRect/>
          </a:stretch>
        </p:blipFill>
        <p:spPr>
          <a:xfrm>
            <a:off x="9114155" y="1644650"/>
            <a:ext cx="2103755" cy="1917700"/>
          </a:xfrm>
          <a:prstGeom prst="rect">
            <a:avLst/>
          </a:prstGeom>
        </p:spPr>
      </p:pic>
      <p:sp>
        <p:nvSpPr>
          <p:cNvPr id="9" name="文本框 8"/>
          <p:cNvSpPr txBox="true"/>
          <p:nvPr/>
        </p:nvSpPr>
        <p:spPr>
          <a:xfrm>
            <a:off x="1511300" y="3377565"/>
            <a:ext cx="8869680" cy="175323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deb</a:t>
            </a:r>
            <a:r>
              <a:rPr lang="zh-CN" altLang="en-US"/>
              <a:t>包管理工具有</a:t>
            </a:r>
            <a:r>
              <a:rPr lang="en-US" altLang="zh-CN"/>
              <a:t>apt</a:t>
            </a:r>
            <a:r>
              <a:rPr lang="zh-CN" altLang="en-US"/>
              <a:t>和</a:t>
            </a:r>
            <a:r>
              <a:rPr lang="en-US" altLang="zh-CN"/>
              <a:t>dpkg</a:t>
            </a:r>
            <a:endParaRPr lang="en-US" altLang="zh-CN"/>
          </a:p>
          <a:p>
            <a:pPr indent="0" algn="l">
              <a:buFont typeface="Arial" panose="020B0604020202020204" pitchFamily="34" charset="0"/>
              <a:buNone/>
            </a:pPr>
            <a:r>
              <a:rPr lang="en-US" altLang="zh-CN"/>
              <a:t>    apt</a:t>
            </a:r>
            <a:r>
              <a:rPr lang="zh-CN" altLang="en-US"/>
              <a:t>：Advanced Packaging Tool</a:t>
            </a:r>
            <a:endParaRPr lang="zh-CN" altLang="en-US"/>
          </a:p>
          <a:p>
            <a:pPr indent="0" algn="l">
              <a:buFont typeface="Arial" panose="020B0604020202020204" pitchFamily="34" charset="0"/>
              <a:buNone/>
            </a:pPr>
            <a:r>
              <a:rPr lang="en-US" altLang="zh-CN"/>
              <a:t>	主要用于自动从互联网的软件仓库中搜索、安装、升级、卸载软件或操作系统</a:t>
            </a:r>
            <a:endParaRPr lang="en-US" altLang="zh-CN"/>
          </a:p>
          <a:p>
            <a:pPr indent="0" algn="l">
              <a:buFont typeface="Arial" panose="020B0604020202020204" pitchFamily="34" charset="0"/>
              <a:buNone/>
            </a:pPr>
            <a:endParaRPr lang="zh-CN" altLang="en-US"/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/>
              <a:t>    </a:t>
            </a:r>
            <a:r>
              <a:rPr lang="en-US" altLang="zh-CN"/>
              <a:t>dpkg</a:t>
            </a:r>
            <a:r>
              <a:rPr lang="zh-CN" altLang="en-US"/>
              <a:t>：Debian Packager</a:t>
            </a:r>
            <a:endParaRPr lang="zh-CN" altLang="en-US"/>
          </a:p>
          <a:p>
            <a:pPr indent="0" algn="l">
              <a:buFont typeface="Arial" panose="020B0604020202020204" pitchFamily="34" charset="0"/>
              <a:buNone/>
            </a:pPr>
            <a:r>
              <a:rPr lang="en-US" altLang="zh-CN"/>
              <a:t>	</a:t>
            </a:r>
            <a:r>
              <a:rPr lang="zh-CN" altLang="en-US"/>
              <a:t>为Debian专门开发的套件管理系统，方便本地软件的安装、更新及移除等</a:t>
            </a:r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285115" y="104775"/>
            <a:ext cx="11669395" cy="66592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6" name="图片 5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1276350" y="243840"/>
            <a:ext cx="5581650" cy="138112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1276350" y="1786255"/>
            <a:ext cx="9639300" cy="4905375"/>
          </a:xfrm>
          <a:prstGeom prst="rect">
            <a:avLst/>
          </a:prstGeom>
        </p:spPr>
      </p:pic>
      <p:sp useBgFill="1">
        <p:nvSpPr>
          <p:cNvPr id="8" name="椭圆 7"/>
          <p:cNvSpPr/>
          <p:nvPr/>
        </p:nvSpPr>
        <p:spPr>
          <a:xfrm>
            <a:off x="481965" y="360344"/>
            <a:ext cx="228600" cy="228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+mn-ea"/>
              <a:sym typeface="+mn-lt"/>
            </a:endParaRPr>
          </a:p>
        </p:txBody>
      </p:sp>
      <p:sp useBgFill="1">
        <p:nvSpPr>
          <p:cNvPr id="4" name="椭圆 3"/>
          <p:cNvSpPr/>
          <p:nvPr/>
        </p:nvSpPr>
        <p:spPr>
          <a:xfrm>
            <a:off x="11466195" y="6303944"/>
            <a:ext cx="228600" cy="228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+mn-ea"/>
              <a:sym typeface="+mn-lt"/>
            </a:endParaRPr>
          </a:p>
        </p:txBody>
      </p:sp>
      <p:sp useBgFill="1">
        <p:nvSpPr>
          <p:cNvPr id="7" name="椭圆 6"/>
          <p:cNvSpPr/>
          <p:nvPr/>
        </p:nvSpPr>
        <p:spPr>
          <a:xfrm>
            <a:off x="11466195" y="360344"/>
            <a:ext cx="228600" cy="228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+mn-ea"/>
              <a:sym typeface="+mn-lt"/>
            </a:endParaRPr>
          </a:p>
        </p:txBody>
      </p:sp>
      <p:sp useBgFill="1">
        <p:nvSpPr>
          <p:cNvPr id="9" name="椭圆 8"/>
          <p:cNvSpPr/>
          <p:nvPr/>
        </p:nvSpPr>
        <p:spPr>
          <a:xfrm>
            <a:off x="481965" y="6303944"/>
            <a:ext cx="228600" cy="228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996315" y="4083050"/>
            <a:ext cx="10469245" cy="254000"/>
          </a:xfrm>
          <a:prstGeom prst="roundRect">
            <a:avLst/>
          </a:prstGeom>
          <a:noFill/>
          <a:ln w="28575" cmpd="sng">
            <a:solidFill>
              <a:schemeClr val="accent1">
                <a:shade val="50000"/>
              </a:schemeClr>
            </a:solidFill>
            <a:prstDash val="solid"/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文本框 4"/>
          <p:cNvSpPr txBox="true"/>
          <p:nvPr/>
        </p:nvSpPr>
        <p:spPr>
          <a:xfrm>
            <a:off x="7283450" y="749935"/>
            <a:ext cx="4297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安装之后本地</a:t>
            </a:r>
            <a:r>
              <a:rPr lang="en-US" altLang="zh-CN"/>
              <a:t>yumdb</a:t>
            </a:r>
            <a:r>
              <a:rPr lang="zh-CN" altLang="en-US">
                <a:ea typeface="宋体" charset="0"/>
              </a:rPr>
              <a:t>目录生成包对应条目</a:t>
            </a:r>
            <a:endParaRPr lang="zh-CN" altLang="en-US">
              <a:ea typeface="宋体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295275" y="259715"/>
            <a:ext cx="11561445" cy="63004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2" name="图片 1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1490980" y="527685"/>
            <a:ext cx="9210675" cy="74295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1920240" y="1612900"/>
            <a:ext cx="5480685" cy="4704080"/>
          </a:xfrm>
          <a:prstGeom prst="rect">
            <a:avLst/>
          </a:prstGeom>
        </p:spPr>
      </p:pic>
      <p:sp useBgFill="1">
        <p:nvSpPr>
          <p:cNvPr id="8" name="椭圆 7"/>
          <p:cNvSpPr/>
          <p:nvPr/>
        </p:nvSpPr>
        <p:spPr>
          <a:xfrm>
            <a:off x="583565" y="527984"/>
            <a:ext cx="228600" cy="228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+mn-ea"/>
              <a:sym typeface="+mn-lt"/>
            </a:endParaRPr>
          </a:p>
        </p:txBody>
      </p:sp>
      <p:sp useBgFill="1">
        <p:nvSpPr>
          <p:cNvPr id="5" name="椭圆 4"/>
          <p:cNvSpPr/>
          <p:nvPr/>
        </p:nvSpPr>
        <p:spPr>
          <a:xfrm>
            <a:off x="11372215" y="6088679"/>
            <a:ext cx="228600" cy="228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+mn-ea"/>
              <a:sym typeface="+mn-lt"/>
            </a:endParaRPr>
          </a:p>
        </p:txBody>
      </p:sp>
      <p:sp useBgFill="1">
        <p:nvSpPr>
          <p:cNvPr id="6" name="椭圆 5"/>
          <p:cNvSpPr/>
          <p:nvPr/>
        </p:nvSpPr>
        <p:spPr>
          <a:xfrm>
            <a:off x="11372215" y="527984"/>
            <a:ext cx="228600" cy="228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+mn-ea"/>
              <a:sym typeface="+mn-lt"/>
            </a:endParaRPr>
          </a:p>
        </p:txBody>
      </p:sp>
      <p:sp useBgFill="1">
        <p:nvSpPr>
          <p:cNvPr id="7" name="椭圆 6"/>
          <p:cNvSpPr/>
          <p:nvPr/>
        </p:nvSpPr>
        <p:spPr>
          <a:xfrm>
            <a:off x="583565" y="6088679"/>
            <a:ext cx="228600" cy="228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" name="文本框 8"/>
          <p:cNvSpPr txBox="true"/>
          <p:nvPr/>
        </p:nvSpPr>
        <p:spPr>
          <a:xfrm>
            <a:off x="8283575" y="3506470"/>
            <a:ext cx="2011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软件包安装的信息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295275" y="259715"/>
            <a:ext cx="11561445" cy="63004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 useBgFill="1">
        <p:nvSpPr>
          <p:cNvPr id="8" name="椭圆 7"/>
          <p:cNvSpPr/>
          <p:nvPr/>
        </p:nvSpPr>
        <p:spPr>
          <a:xfrm>
            <a:off x="583565" y="527984"/>
            <a:ext cx="228600" cy="228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+mn-ea"/>
              <a:sym typeface="+mn-lt"/>
            </a:endParaRPr>
          </a:p>
        </p:txBody>
      </p:sp>
      <p:sp useBgFill="1">
        <p:nvSpPr>
          <p:cNvPr id="5" name="椭圆 4"/>
          <p:cNvSpPr/>
          <p:nvPr/>
        </p:nvSpPr>
        <p:spPr>
          <a:xfrm>
            <a:off x="11372215" y="6088679"/>
            <a:ext cx="228600" cy="228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+mn-ea"/>
              <a:sym typeface="+mn-lt"/>
            </a:endParaRPr>
          </a:p>
        </p:txBody>
      </p:sp>
      <p:sp useBgFill="1">
        <p:nvSpPr>
          <p:cNvPr id="6" name="椭圆 5"/>
          <p:cNvSpPr/>
          <p:nvPr/>
        </p:nvSpPr>
        <p:spPr>
          <a:xfrm>
            <a:off x="11372215" y="527984"/>
            <a:ext cx="228600" cy="228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+mn-ea"/>
              <a:sym typeface="+mn-lt"/>
            </a:endParaRPr>
          </a:p>
        </p:txBody>
      </p:sp>
      <p:sp useBgFill="1">
        <p:nvSpPr>
          <p:cNvPr id="7" name="椭圆 6"/>
          <p:cNvSpPr/>
          <p:nvPr/>
        </p:nvSpPr>
        <p:spPr>
          <a:xfrm>
            <a:off x="583565" y="6088679"/>
            <a:ext cx="228600" cy="228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9" name="图片 8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3607435" y="534670"/>
            <a:ext cx="7480300" cy="5788660"/>
          </a:xfrm>
          <a:prstGeom prst="rect">
            <a:avLst/>
          </a:prstGeom>
        </p:spPr>
      </p:pic>
      <p:sp>
        <p:nvSpPr>
          <p:cNvPr id="2" name="右箭头 1"/>
          <p:cNvSpPr/>
          <p:nvPr/>
        </p:nvSpPr>
        <p:spPr>
          <a:xfrm>
            <a:off x="2100580" y="6055360"/>
            <a:ext cx="1506855" cy="2952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文本框 3"/>
          <p:cNvSpPr txBox="true"/>
          <p:nvPr/>
        </p:nvSpPr>
        <p:spPr>
          <a:xfrm>
            <a:off x="1226185" y="3087370"/>
            <a:ext cx="17830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卸载软件</a:t>
            </a:r>
            <a:endParaRPr lang="zh-CN" altLang="en-US"/>
          </a:p>
          <a:p>
            <a:r>
              <a:rPr lang="zh-CN" altLang="en-US"/>
              <a:t>则该条目被删除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266065" y="339090"/>
            <a:ext cx="11708765" cy="62210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5" name="图片 4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3510280" y="709295"/>
            <a:ext cx="6048375" cy="222885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5451475" y="3696970"/>
            <a:ext cx="5172075" cy="1733550"/>
          </a:xfrm>
          <a:prstGeom prst="rect">
            <a:avLst/>
          </a:prstGeom>
        </p:spPr>
      </p:pic>
      <p:sp useBgFill="1">
        <p:nvSpPr>
          <p:cNvPr id="8" name="椭圆 7"/>
          <p:cNvSpPr/>
          <p:nvPr/>
        </p:nvSpPr>
        <p:spPr>
          <a:xfrm>
            <a:off x="583565" y="588944"/>
            <a:ext cx="228600" cy="228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+mn-ea"/>
              <a:sym typeface="+mn-lt"/>
            </a:endParaRPr>
          </a:p>
        </p:txBody>
      </p:sp>
      <p:sp useBgFill="1">
        <p:nvSpPr>
          <p:cNvPr id="9" name="椭圆 8"/>
          <p:cNvSpPr/>
          <p:nvPr/>
        </p:nvSpPr>
        <p:spPr>
          <a:xfrm>
            <a:off x="11534140" y="6059469"/>
            <a:ext cx="228600" cy="228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 useBgFill="1">
        <p:nvSpPr>
          <p:cNvPr id="10" name="椭圆 9"/>
          <p:cNvSpPr/>
          <p:nvPr/>
        </p:nvSpPr>
        <p:spPr>
          <a:xfrm>
            <a:off x="11534140" y="588944"/>
            <a:ext cx="228600" cy="228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 useBgFill="1">
        <p:nvSpPr>
          <p:cNvPr id="11" name="椭圆 10"/>
          <p:cNvSpPr/>
          <p:nvPr/>
        </p:nvSpPr>
        <p:spPr>
          <a:xfrm>
            <a:off x="583565" y="6059469"/>
            <a:ext cx="228600" cy="228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" name="文本框 1"/>
          <p:cNvSpPr txBox="true"/>
          <p:nvPr/>
        </p:nvSpPr>
        <p:spPr>
          <a:xfrm>
            <a:off x="936625" y="2569845"/>
            <a:ext cx="151765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/var/lib/rpm</a:t>
            </a:r>
            <a:endParaRPr lang="en-US" altLang="zh-CN"/>
          </a:p>
        </p:txBody>
      </p:sp>
      <p:sp>
        <p:nvSpPr>
          <p:cNvPr id="4" name="文本框 3"/>
          <p:cNvSpPr txBox="true"/>
          <p:nvPr/>
        </p:nvSpPr>
        <p:spPr>
          <a:xfrm>
            <a:off x="583565" y="3696970"/>
            <a:ext cx="438467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Packages</a:t>
            </a:r>
            <a:r>
              <a:rPr lang="zh-CN" altLang="en-US">
                <a:ea typeface="宋体" charset="0"/>
              </a:rPr>
              <a:t>承担与</a:t>
            </a:r>
            <a:r>
              <a:rPr lang="en-US" altLang="zh-CN">
                <a:ea typeface="宋体" charset="0"/>
              </a:rPr>
              <a:t>apt</a:t>
            </a:r>
            <a:r>
              <a:rPr lang="zh-CN" altLang="en-US">
                <a:ea typeface="宋体" charset="0"/>
              </a:rPr>
              <a:t>的</a:t>
            </a:r>
            <a:r>
              <a:rPr lang="en-US" altLang="zh-CN">
                <a:ea typeface="宋体" charset="0"/>
              </a:rPr>
              <a:t>status</a:t>
            </a:r>
            <a:r>
              <a:rPr lang="zh-CN" altLang="en-US">
                <a:ea typeface="宋体" charset="0"/>
              </a:rPr>
              <a:t>相应的作用</a:t>
            </a:r>
            <a:endParaRPr lang="zh-CN" altLang="en-US">
              <a:ea typeface="宋体" charset="0"/>
            </a:endParaRPr>
          </a:p>
          <a:p>
            <a:r>
              <a:rPr lang="zh-CN" altLang="en-US">
                <a:ea typeface="宋体" charset="0"/>
              </a:rPr>
              <a:t>若将其移除，则</a:t>
            </a:r>
            <a:r>
              <a:rPr lang="en-US" altLang="zh-CN">
                <a:ea typeface="宋体" charset="0"/>
              </a:rPr>
              <a:t>rpm</a:t>
            </a:r>
            <a:r>
              <a:rPr lang="zh-CN" altLang="en-US">
                <a:ea typeface="宋体" charset="0"/>
              </a:rPr>
              <a:t>查询无结果</a:t>
            </a:r>
            <a:endParaRPr lang="zh-CN" altLang="en-US">
              <a:ea typeface="宋体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266065" y="339090"/>
            <a:ext cx="11708765" cy="62210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5" name="图片 4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3510280" y="709295"/>
            <a:ext cx="6048375" cy="222885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5451475" y="3696970"/>
            <a:ext cx="5172075" cy="1733550"/>
          </a:xfrm>
          <a:prstGeom prst="rect">
            <a:avLst/>
          </a:prstGeom>
        </p:spPr>
      </p:pic>
      <p:sp useBgFill="1">
        <p:nvSpPr>
          <p:cNvPr id="8" name="椭圆 7"/>
          <p:cNvSpPr/>
          <p:nvPr/>
        </p:nvSpPr>
        <p:spPr>
          <a:xfrm>
            <a:off x="583565" y="588944"/>
            <a:ext cx="228600" cy="228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+mn-ea"/>
              <a:sym typeface="+mn-lt"/>
            </a:endParaRPr>
          </a:p>
        </p:txBody>
      </p:sp>
      <p:sp useBgFill="1">
        <p:nvSpPr>
          <p:cNvPr id="9" name="椭圆 8"/>
          <p:cNvSpPr/>
          <p:nvPr/>
        </p:nvSpPr>
        <p:spPr>
          <a:xfrm>
            <a:off x="11534140" y="6059469"/>
            <a:ext cx="228600" cy="228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 useBgFill="1">
        <p:nvSpPr>
          <p:cNvPr id="10" name="椭圆 9"/>
          <p:cNvSpPr/>
          <p:nvPr/>
        </p:nvSpPr>
        <p:spPr>
          <a:xfrm>
            <a:off x="11534140" y="588944"/>
            <a:ext cx="228600" cy="228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 useBgFill="1">
        <p:nvSpPr>
          <p:cNvPr id="11" name="椭圆 10"/>
          <p:cNvSpPr/>
          <p:nvPr/>
        </p:nvSpPr>
        <p:spPr>
          <a:xfrm>
            <a:off x="583565" y="6059469"/>
            <a:ext cx="228600" cy="228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" name="文本框 1"/>
          <p:cNvSpPr txBox="true"/>
          <p:nvPr/>
        </p:nvSpPr>
        <p:spPr>
          <a:xfrm>
            <a:off x="936625" y="2569845"/>
            <a:ext cx="151765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/var/lib/rpm</a:t>
            </a:r>
            <a:endParaRPr lang="en-US" altLang="zh-CN"/>
          </a:p>
        </p:txBody>
      </p:sp>
      <p:sp>
        <p:nvSpPr>
          <p:cNvPr id="4" name="文本框 3"/>
          <p:cNvSpPr txBox="true"/>
          <p:nvPr/>
        </p:nvSpPr>
        <p:spPr>
          <a:xfrm>
            <a:off x="583565" y="3696970"/>
            <a:ext cx="438467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Packages</a:t>
            </a:r>
            <a:r>
              <a:rPr lang="zh-CN" altLang="en-US">
                <a:ea typeface="宋体" charset="0"/>
              </a:rPr>
              <a:t>承担与</a:t>
            </a:r>
            <a:r>
              <a:rPr lang="en-US" altLang="zh-CN">
                <a:ea typeface="宋体" charset="0"/>
              </a:rPr>
              <a:t>apt</a:t>
            </a:r>
            <a:r>
              <a:rPr lang="zh-CN" altLang="en-US">
                <a:ea typeface="宋体" charset="0"/>
              </a:rPr>
              <a:t>的</a:t>
            </a:r>
            <a:r>
              <a:rPr lang="en-US" altLang="zh-CN">
                <a:ea typeface="宋体" charset="0"/>
              </a:rPr>
              <a:t>status</a:t>
            </a:r>
            <a:r>
              <a:rPr lang="zh-CN" altLang="en-US">
                <a:ea typeface="宋体" charset="0"/>
              </a:rPr>
              <a:t>相应的作用</a:t>
            </a:r>
            <a:endParaRPr lang="zh-CN" altLang="en-US">
              <a:ea typeface="宋体" charset="0"/>
            </a:endParaRPr>
          </a:p>
          <a:p>
            <a:r>
              <a:rPr lang="zh-CN" altLang="en-US">
                <a:ea typeface="宋体" charset="0"/>
              </a:rPr>
              <a:t>若将其移除，则</a:t>
            </a:r>
            <a:r>
              <a:rPr lang="en-US" altLang="zh-CN">
                <a:ea typeface="宋体" charset="0"/>
              </a:rPr>
              <a:t>rpm</a:t>
            </a:r>
            <a:r>
              <a:rPr lang="zh-CN" altLang="en-US">
                <a:ea typeface="宋体" charset="0"/>
              </a:rPr>
              <a:t>查询无结果</a:t>
            </a:r>
            <a:endParaRPr lang="zh-CN" altLang="en-US">
              <a:ea typeface="宋体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 flipH="true">
            <a:off x="611505" y="177800"/>
            <a:ext cx="10968355" cy="65112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 useBgFill="1">
        <p:nvSpPr>
          <p:cNvPr id="3" name="椭圆 2"/>
          <p:cNvSpPr/>
          <p:nvPr/>
        </p:nvSpPr>
        <p:spPr>
          <a:xfrm>
            <a:off x="876300" y="891839"/>
            <a:ext cx="228600" cy="228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 useBgFill="1">
        <p:nvSpPr>
          <p:cNvPr id="4" name="椭圆 3"/>
          <p:cNvSpPr/>
          <p:nvPr/>
        </p:nvSpPr>
        <p:spPr>
          <a:xfrm>
            <a:off x="11087100" y="891839"/>
            <a:ext cx="228600" cy="228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 useBgFill="1">
        <p:nvSpPr>
          <p:cNvPr id="5" name="椭圆 4"/>
          <p:cNvSpPr/>
          <p:nvPr/>
        </p:nvSpPr>
        <p:spPr>
          <a:xfrm>
            <a:off x="876300" y="5737561"/>
            <a:ext cx="228600" cy="228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 useBgFill="1">
        <p:nvSpPr>
          <p:cNvPr id="6" name="椭圆 5"/>
          <p:cNvSpPr/>
          <p:nvPr/>
        </p:nvSpPr>
        <p:spPr>
          <a:xfrm>
            <a:off x="11087100" y="5737561"/>
            <a:ext cx="228600" cy="228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2" name="Freeform 179"/>
          <p:cNvSpPr>
            <a:spLocks noEditPoints="true"/>
          </p:cNvSpPr>
          <p:nvPr/>
        </p:nvSpPr>
        <p:spPr bwMode="auto">
          <a:xfrm>
            <a:off x="3504779" y="1740197"/>
            <a:ext cx="458367" cy="460184"/>
          </a:xfrm>
          <a:custGeom>
            <a:avLst/>
            <a:gdLst/>
            <a:ahLst/>
            <a:cxnLst>
              <a:cxn ang="0">
                <a:pos x="140" y="116"/>
              </a:cxn>
              <a:cxn ang="0">
                <a:pos x="140" y="0"/>
              </a:cxn>
              <a:cxn ang="0">
                <a:pos x="256" y="116"/>
              </a:cxn>
              <a:cxn ang="0">
                <a:pos x="140" y="116"/>
              </a:cxn>
              <a:cxn ang="0">
                <a:pos x="116" y="256"/>
              </a:cxn>
              <a:cxn ang="0">
                <a:pos x="0" y="140"/>
              </a:cxn>
              <a:cxn ang="0">
                <a:pos x="116" y="24"/>
              </a:cxn>
              <a:cxn ang="0">
                <a:pos x="116" y="140"/>
              </a:cxn>
              <a:cxn ang="0">
                <a:pos x="232" y="140"/>
              </a:cxn>
              <a:cxn ang="0">
                <a:pos x="116" y="256"/>
              </a:cxn>
            </a:cxnLst>
            <a:rect l="0" t="0" r="r" b="b"/>
            <a:pathLst>
              <a:path w="256" h="256">
                <a:moveTo>
                  <a:pt x="140" y="116"/>
                </a:moveTo>
                <a:cubicBezTo>
                  <a:pt x="140" y="0"/>
                  <a:pt x="140" y="0"/>
                  <a:pt x="140" y="0"/>
                </a:cubicBezTo>
                <a:cubicBezTo>
                  <a:pt x="204" y="0"/>
                  <a:pt x="256" y="52"/>
                  <a:pt x="256" y="116"/>
                </a:cubicBezTo>
                <a:lnTo>
                  <a:pt x="140" y="116"/>
                </a:lnTo>
                <a:close/>
                <a:moveTo>
                  <a:pt x="116" y="256"/>
                </a:moveTo>
                <a:cubicBezTo>
                  <a:pt x="52" y="256"/>
                  <a:pt x="0" y="204"/>
                  <a:pt x="0" y="140"/>
                </a:cubicBezTo>
                <a:cubicBezTo>
                  <a:pt x="0" y="76"/>
                  <a:pt x="52" y="24"/>
                  <a:pt x="116" y="24"/>
                </a:cubicBezTo>
                <a:cubicBezTo>
                  <a:pt x="116" y="140"/>
                  <a:pt x="116" y="140"/>
                  <a:pt x="116" y="140"/>
                </a:cubicBezTo>
                <a:cubicBezTo>
                  <a:pt x="232" y="140"/>
                  <a:pt x="232" y="140"/>
                  <a:pt x="232" y="140"/>
                </a:cubicBezTo>
                <a:cubicBezTo>
                  <a:pt x="232" y="204"/>
                  <a:pt x="180" y="256"/>
                  <a:pt x="116" y="256"/>
                </a:cubicBezTo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false" compatLnSpc="true"/>
          <a:lstStyle/>
          <a:p>
            <a:endParaRPr lang="en-US">
              <a:cs typeface="+mn-ea"/>
              <a:sym typeface="+mn-lt"/>
            </a:endParaRPr>
          </a:p>
        </p:txBody>
      </p:sp>
      <p:sp>
        <p:nvSpPr>
          <p:cNvPr id="9" name="文本框 8"/>
          <p:cNvSpPr txBox="true"/>
          <p:nvPr/>
        </p:nvSpPr>
        <p:spPr>
          <a:xfrm>
            <a:off x="1974215" y="367030"/>
            <a:ext cx="205740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/>
              <a:t>附：</a:t>
            </a:r>
            <a:r>
              <a:rPr lang="en-US" altLang="zh-CN"/>
              <a:t>	</a:t>
            </a:r>
            <a:endParaRPr lang="en-US" altLang="zh-CN"/>
          </a:p>
          <a:p>
            <a:pPr algn="l"/>
            <a:r>
              <a:rPr lang="en-US"/>
              <a:t>	yum</a:t>
            </a:r>
            <a:r>
              <a:rPr lang="zh-CN" altLang="en-US"/>
              <a:t>下包</a:t>
            </a:r>
            <a:endParaRPr lang="zh-CN" altLang="en-US"/>
          </a:p>
        </p:txBody>
      </p:sp>
      <p:sp>
        <p:nvSpPr>
          <p:cNvPr id="8" name="文本框 7"/>
          <p:cNvSpPr txBox="true"/>
          <p:nvPr/>
        </p:nvSpPr>
        <p:spPr>
          <a:xfrm>
            <a:off x="2976880" y="1012190"/>
            <a:ext cx="727583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/>
              <a:t>yumdownloader</a:t>
            </a:r>
            <a:r>
              <a:rPr lang="zh-CN" altLang="en-US"/>
              <a:t>下载指定包到当前目录，</a:t>
            </a:r>
            <a:r>
              <a:rPr lang="en-US" altLang="zh-CN"/>
              <a:t>--desttir</a:t>
            </a:r>
            <a:r>
              <a:rPr lang="zh-CN" altLang="en-US"/>
              <a:t>可以指定存放路径</a:t>
            </a:r>
            <a:endParaRPr lang="zh-CN" altLang="en-US"/>
          </a:p>
        </p:txBody>
      </p:sp>
      <p:pic>
        <p:nvPicPr>
          <p:cNvPr id="7" name="图片 6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2422525" y="1461135"/>
            <a:ext cx="7972425" cy="15240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2422525" y="3531235"/>
            <a:ext cx="8010525" cy="2943225"/>
          </a:xfrm>
          <a:prstGeom prst="rect">
            <a:avLst/>
          </a:prstGeom>
        </p:spPr>
      </p:pic>
      <p:sp>
        <p:nvSpPr>
          <p:cNvPr id="13" name="文本框 12"/>
          <p:cNvSpPr txBox="true"/>
          <p:nvPr/>
        </p:nvSpPr>
        <p:spPr>
          <a:xfrm>
            <a:off x="2976880" y="3098800"/>
            <a:ext cx="346138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/>
              <a:t>--</a:t>
            </a:r>
            <a:r>
              <a:rPr lang="en-US"/>
              <a:t>resolve</a:t>
            </a:r>
            <a:r>
              <a:rPr lang="zh-CN" altLang="en-US"/>
              <a:t>则可以指定带依赖下载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 flipH="true">
            <a:off x="611505" y="177800"/>
            <a:ext cx="10968355" cy="65112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 useBgFill="1">
        <p:nvSpPr>
          <p:cNvPr id="3" name="椭圆 2"/>
          <p:cNvSpPr/>
          <p:nvPr/>
        </p:nvSpPr>
        <p:spPr>
          <a:xfrm>
            <a:off x="876300" y="891839"/>
            <a:ext cx="228600" cy="228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 useBgFill="1">
        <p:nvSpPr>
          <p:cNvPr id="4" name="椭圆 3"/>
          <p:cNvSpPr/>
          <p:nvPr/>
        </p:nvSpPr>
        <p:spPr>
          <a:xfrm>
            <a:off x="11087100" y="891839"/>
            <a:ext cx="228600" cy="228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 useBgFill="1">
        <p:nvSpPr>
          <p:cNvPr id="5" name="椭圆 4"/>
          <p:cNvSpPr/>
          <p:nvPr/>
        </p:nvSpPr>
        <p:spPr>
          <a:xfrm>
            <a:off x="876300" y="5737561"/>
            <a:ext cx="228600" cy="228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 useBgFill="1">
        <p:nvSpPr>
          <p:cNvPr id="6" name="椭圆 5"/>
          <p:cNvSpPr/>
          <p:nvPr/>
        </p:nvSpPr>
        <p:spPr>
          <a:xfrm>
            <a:off x="11087100" y="5737561"/>
            <a:ext cx="228600" cy="228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2" name="Freeform 179"/>
          <p:cNvSpPr>
            <a:spLocks noEditPoints="true"/>
          </p:cNvSpPr>
          <p:nvPr/>
        </p:nvSpPr>
        <p:spPr bwMode="auto">
          <a:xfrm>
            <a:off x="3504779" y="1740197"/>
            <a:ext cx="458367" cy="460184"/>
          </a:xfrm>
          <a:custGeom>
            <a:avLst/>
            <a:gdLst/>
            <a:ahLst/>
            <a:cxnLst>
              <a:cxn ang="0">
                <a:pos x="140" y="116"/>
              </a:cxn>
              <a:cxn ang="0">
                <a:pos x="140" y="0"/>
              </a:cxn>
              <a:cxn ang="0">
                <a:pos x="256" y="116"/>
              </a:cxn>
              <a:cxn ang="0">
                <a:pos x="140" y="116"/>
              </a:cxn>
              <a:cxn ang="0">
                <a:pos x="116" y="256"/>
              </a:cxn>
              <a:cxn ang="0">
                <a:pos x="0" y="140"/>
              </a:cxn>
              <a:cxn ang="0">
                <a:pos x="116" y="24"/>
              </a:cxn>
              <a:cxn ang="0">
                <a:pos x="116" y="140"/>
              </a:cxn>
              <a:cxn ang="0">
                <a:pos x="232" y="140"/>
              </a:cxn>
              <a:cxn ang="0">
                <a:pos x="116" y="256"/>
              </a:cxn>
            </a:cxnLst>
            <a:rect l="0" t="0" r="r" b="b"/>
            <a:pathLst>
              <a:path w="256" h="256">
                <a:moveTo>
                  <a:pt x="140" y="116"/>
                </a:moveTo>
                <a:cubicBezTo>
                  <a:pt x="140" y="0"/>
                  <a:pt x="140" y="0"/>
                  <a:pt x="140" y="0"/>
                </a:cubicBezTo>
                <a:cubicBezTo>
                  <a:pt x="204" y="0"/>
                  <a:pt x="256" y="52"/>
                  <a:pt x="256" y="116"/>
                </a:cubicBezTo>
                <a:lnTo>
                  <a:pt x="140" y="116"/>
                </a:lnTo>
                <a:close/>
                <a:moveTo>
                  <a:pt x="116" y="256"/>
                </a:moveTo>
                <a:cubicBezTo>
                  <a:pt x="52" y="256"/>
                  <a:pt x="0" y="204"/>
                  <a:pt x="0" y="140"/>
                </a:cubicBezTo>
                <a:cubicBezTo>
                  <a:pt x="0" y="76"/>
                  <a:pt x="52" y="24"/>
                  <a:pt x="116" y="24"/>
                </a:cubicBezTo>
                <a:cubicBezTo>
                  <a:pt x="116" y="140"/>
                  <a:pt x="116" y="140"/>
                  <a:pt x="116" y="140"/>
                </a:cubicBezTo>
                <a:cubicBezTo>
                  <a:pt x="232" y="140"/>
                  <a:pt x="232" y="140"/>
                  <a:pt x="232" y="140"/>
                </a:cubicBezTo>
                <a:cubicBezTo>
                  <a:pt x="232" y="204"/>
                  <a:pt x="180" y="256"/>
                  <a:pt x="116" y="256"/>
                </a:cubicBezTo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false" compatLnSpc="true"/>
          <a:lstStyle/>
          <a:p>
            <a:endParaRPr lang="en-US">
              <a:cs typeface="+mn-ea"/>
              <a:sym typeface="+mn-lt"/>
            </a:endParaRPr>
          </a:p>
        </p:txBody>
      </p:sp>
      <p:sp>
        <p:nvSpPr>
          <p:cNvPr id="9" name="文本框 8"/>
          <p:cNvSpPr txBox="true"/>
          <p:nvPr/>
        </p:nvSpPr>
        <p:spPr>
          <a:xfrm>
            <a:off x="2537460" y="446405"/>
            <a:ext cx="6282055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/>
              <a:t>关于</a:t>
            </a:r>
            <a:r>
              <a:rPr lang="en-US" altLang="zh-CN"/>
              <a:t>yum</a:t>
            </a:r>
            <a:r>
              <a:rPr lang="zh-CN" altLang="en-US"/>
              <a:t>的配置</a:t>
            </a:r>
            <a:endParaRPr lang="zh-CN" altLang="en-US"/>
          </a:p>
          <a:p>
            <a:pPr algn="l"/>
            <a:endParaRPr lang="en-US" altLang="zh-CN"/>
          </a:p>
          <a:p>
            <a:pPr algn="l"/>
            <a:r>
              <a:rPr lang="en-US" altLang="zh-CN"/>
              <a:t>	yum-config-manager</a:t>
            </a:r>
            <a:r>
              <a:rPr lang="zh-CN" altLang="en-US"/>
              <a:t>可查看当前</a:t>
            </a:r>
            <a:r>
              <a:rPr lang="en-US" altLang="zh-CN"/>
              <a:t>yum</a:t>
            </a:r>
            <a:r>
              <a:rPr lang="zh-CN" altLang="en-US"/>
              <a:t>的所有配置</a:t>
            </a:r>
            <a:endParaRPr lang="zh-CN" altLang="en-US"/>
          </a:p>
        </p:txBody>
      </p:sp>
      <p:sp>
        <p:nvSpPr>
          <p:cNvPr id="8" name="文本框 7"/>
          <p:cNvSpPr txBox="true"/>
          <p:nvPr/>
        </p:nvSpPr>
        <p:spPr>
          <a:xfrm>
            <a:off x="3504565" y="3660140"/>
            <a:ext cx="5873115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/>
              <a:t>修改配置：</a:t>
            </a:r>
            <a:endParaRPr lang="en-US" altLang="zh-CN"/>
          </a:p>
          <a:p>
            <a:pPr algn="l"/>
            <a:r>
              <a:rPr lang="en-US" altLang="zh-CN"/>
              <a:t>	yum -c, --config=[config file]</a:t>
            </a:r>
            <a:endParaRPr lang="en-US" altLang="zh-CN"/>
          </a:p>
          <a:p>
            <a:pPr algn="l"/>
            <a:r>
              <a:rPr lang="en-US" altLang="zh-CN"/>
              <a:t>	</a:t>
            </a:r>
            <a:r>
              <a:rPr lang="zh-CN" altLang="en-US"/>
              <a:t>或者修改</a:t>
            </a:r>
            <a:r>
              <a:rPr lang="en-US" altLang="zh-CN"/>
              <a:t>/etc/yum.conf</a:t>
            </a:r>
            <a:r>
              <a:rPr lang="zh-CN" altLang="en-US"/>
              <a:t>（这里面也可以配源）</a:t>
            </a:r>
            <a:endParaRPr lang="zh-CN" altLang="en-US"/>
          </a:p>
        </p:txBody>
      </p:sp>
      <p:pic>
        <p:nvPicPr>
          <p:cNvPr id="10" name="图片 9"/>
          <p:cNvPicPr>
            <a:picLocks noChangeAspect="true"/>
          </p:cNvPicPr>
          <p:nvPr/>
        </p:nvPicPr>
        <p:blipFill>
          <a:blip r:embed="rId1"/>
          <a:srcRect b="6698"/>
          <a:stretch>
            <a:fillRect/>
          </a:stretch>
        </p:blipFill>
        <p:spPr>
          <a:xfrm>
            <a:off x="3504565" y="1605280"/>
            <a:ext cx="5438775" cy="191071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true"/>
          </p:cNvPicPr>
          <p:nvPr/>
        </p:nvPicPr>
        <p:blipFill>
          <a:blip r:embed="rId2"/>
          <a:srcRect b="23188"/>
          <a:stretch>
            <a:fillRect/>
          </a:stretch>
        </p:blipFill>
        <p:spPr>
          <a:xfrm>
            <a:off x="4519930" y="4645025"/>
            <a:ext cx="5038725" cy="16827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 flipH="true">
            <a:off x="611505" y="177800"/>
            <a:ext cx="10968355" cy="65112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 useBgFill="1">
        <p:nvSpPr>
          <p:cNvPr id="3" name="椭圆 2"/>
          <p:cNvSpPr/>
          <p:nvPr/>
        </p:nvSpPr>
        <p:spPr>
          <a:xfrm>
            <a:off x="876300" y="891839"/>
            <a:ext cx="228600" cy="228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 useBgFill="1">
        <p:nvSpPr>
          <p:cNvPr id="4" name="椭圆 3"/>
          <p:cNvSpPr/>
          <p:nvPr/>
        </p:nvSpPr>
        <p:spPr>
          <a:xfrm>
            <a:off x="11087100" y="891839"/>
            <a:ext cx="228600" cy="228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 useBgFill="1">
        <p:nvSpPr>
          <p:cNvPr id="5" name="椭圆 4"/>
          <p:cNvSpPr/>
          <p:nvPr/>
        </p:nvSpPr>
        <p:spPr>
          <a:xfrm>
            <a:off x="876300" y="5737561"/>
            <a:ext cx="228600" cy="228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 useBgFill="1">
        <p:nvSpPr>
          <p:cNvPr id="6" name="椭圆 5"/>
          <p:cNvSpPr/>
          <p:nvPr/>
        </p:nvSpPr>
        <p:spPr>
          <a:xfrm>
            <a:off x="11087100" y="5737561"/>
            <a:ext cx="228600" cy="228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2" name="Freeform 179"/>
          <p:cNvSpPr>
            <a:spLocks noEditPoints="true"/>
          </p:cNvSpPr>
          <p:nvPr/>
        </p:nvSpPr>
        <p:spPr bwMode="auto">
          <a:xfrm>
            <a:off x="3504779" y="1740197"/>
            <a:ext cx="458367" cy="460184"/>
          </a:xfrm>
          <a:custGeom>
            <a:avLst/>
            <a:gdLst/>
            <a:ahLst/>
            <a:cxnLst>
              <a:cxn ang="0">
                <a:pos x="140" y="116"/>
              </a:cxn>
              <a:cxn ang="0">
                <a:pos x="140" y="0"/>
              </a:cxn>
              <a:cxn ang="0">
                <a:pos x="256" y="116"/>
              </a:cxn>
              <a:cxn ang="0">
                <a:pos x="140" y="116"/>
              </a:cxn>
              <a:cxn ang="0">
                <a:pos x="116" y="256"/>
              </a:cxn>
              <a:cxn ang="0">
                <a:pos x="0" y="140"/>
              </a:cxn>
              <a:cxn ang="0">
                <a:pos x="116" y="24"/>
              </a:cxn>
              <a:cxn ang="0">
                <a:pos x="116" y="140"/>
              </a:cxn>
              <a:cxn ang="0">
                <a:pos x="232" y="140"/>
              </a:cxn>
              <a:cxn ang="0">
                <a:pos x="116" y="256"/>
              </a:cxn>
            </a:cxnLst>
            <a:rect l="0" t="0" r="r" b="b"/>
            <a:pathLst>
              <a:path w="256" h="256">
                <a:moveTo>
                  <a:pt x="140" y="116"/>
                </a:moveTo>
                <a:cubicBezTo>
                  <a:pt x="140" y="0"/>
                  <a:pt x="140" y="0"/>
                  <a:pt x="140" y="0"/>
                </a:cubicBezTo>
                <a:cubicBezTo>
                  <a:pt x="204" y="0"/>
                  <a:pt x="256" y="52"/>
                  <a:pt x="256" y="116"/>
                </a:cubicBezTo>
                <a:lnTo>
                  <a:pt x="140" y="116"/>
                </a:lnTo>
                <a:close/>
                <a:moveTo>
                  <a:pt x="116" y="256"/>
                </a:moveTo>
                <a:cubicBezTo>
                  <a:pt x="52" y="256"/>
                  <a:pt x="0" y="204"/>
                  <a:pt x="0" y="140"/>
                </a:cubicBezTo>
                <a:cubicBezTo>
                  <a:pt x="0" y="76"/>
                  <a:pt x="52" y="24"/>
                  <a:pt x="116" y="24"/>
                </a:cubicBezTo>
                <a:cubicBezTo>
                  <a:pt x="116" y="140"/>
                  <a:pt x="116" y="140"/>
                  <a:pt x="116" y="140"/>
                </a:cubicBezTo>
                <a:cubicBezTo>
                  <a:pt x="232" y="140"/>
                  <a:pt x="232" y="140"/>
                  <a:pt x="232" y="140"/>
                </a:cubicBezTo>
                <a:cubicBezTo>
                  <a:pt x="232" y="204"/>
                  <a:pt x="180" y="256"/>
                  <a:pt x="116" y="256"/>
                </a:cubicBezTo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false" compatLnSpc="true"/>
          <a:lstStyle/>
          <a:p>
            <a:endParaRPr lang="en-US">
              <a:cs typeface="+mn-ea"/>
              <a:sym typeface="+mn-lt"/>
            </a:endParaRPr>
          </a:p>
        </p:txBody>
      </p:sp>
      <p:sp>
        <p:nvSpPr>
          <p:cNvPr id="9" name="文本框 8"/>
          <p:cNvSpPr txBox="true"/>
          <p:nvPr/>
        </p:nvSpPr>
        <p:spPr>
          <a:xfrm>
            <a:off x="4519930" y="1295400"/>
            <a:ext cx="296989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/>
              <a:t>yum</a:t>
            </a:r>
            <a:r>
              <a:rPr lang="zh-CN" altLang="en-US"/>
              <a:t>日志</a:t>
            </a:r>
            <a:r>
              <a:rPr lang="en-US" altLang="zh-CN"/>
              <a:t>	</a:t>
            </a:r>
            <a:endParaRPr lang="en-US" altLang="zh-CN"/>
          </a:p>
          <a:p>
            <a:pPr algn="l"/>
            <a:r>
              <a:rPr lang="en-US" altLang="zh-CN"/>
              <a:t>	/var/log/yum.log</a:t>
            </a:r>
            <a:endParaRPr lang="zh-CN" altLang="en-US"/>
          </a:p>
        </p:txBody>
      </p:sp>
      <p:pic>
        <p:nvPicPr>
          <p:cNvPr id="7" name="图片 6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2504440" y="2200275"/>
            <a:ext cx="7181850" cy="31908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047428" y="894515"/>
            <a:ext cx="10097144" cy="50689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655746" y="2459713"/>
            <a:ext cx="4881063" cy="1938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6000" dirty="0">
                <a:solidFill>
                  <a:srgbClr val="F2C96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cs typeface="+mn-ea"/>
                <a:sym typeface="+mn-lt"/>
              </a:rPr>
              <a:t>yum&amp;rpm</a:t>
            </a:r>
            <a:endParaRPr lang="en-US" altLang="zh-CN" sz="6000" dirty="0">
              <a:solidFill>
                <a:srgbClr val="F2C961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cs typeface="+mn-ea"/>
              <a:sym typeface="+mn-lt"/>
            </a:endParaRPr>
          </a:p>
          <a:p>
            <a:pPr algn="ctr"/>
            <a:r>
              <a:rPr lang="zh-CN" altLang="en-US" sz="6000" dirty="0">
                <a:solidFill>
                  <a:srgbClr val="F2C96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cs typeface="+mn-ea"/>
                <a:sym typeface="+mn-lt"/>
              </a:rPr>
              <a:t>编包</a:t>
            </a:r>
            <a:endParaRPr lang="zh-CN" altLang="en-US" sz="6000" dirty="0">
              <a:solidFill>
                <a:srgbClr val="F2C961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 flipH="true">
            <a:off x="269875" y="231775"/>
            <a:ext cx="11651615" cy="63950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 useBgFill="1">
        <p:nvSpPr>
          <p:cNvPr id="3" name="椭圆 2"/>
          <p:cNvSpPr/>
          <p:nvPr/>
        </p:nvSpPr>
        <p:spPr>
          <a:xfrm>
            <a:off x="876300" y="891839"/>
            <a:ext cx="228600" cy="228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 useBgFill="1">
        <p:nvSpPr>
          <p:cNvPr id="4" name="椭圆 3"/>
          <p:cNvSpPr/>
          <p:nvPr/>
        </p:nvSpPr>
        <p:spPr>
          <a:xfrm>
            <a:off x="11087100" y="891839"/>
            <a:ext cx="228600" cy="228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 useBgFill="1">
        <p:nvSpPr>
          <p:cNvPr id="5" name="椭圆 4"/>
          <p:cNvSpPr/>
          <p:nvPr/>
        </p:nvSpPr>
        <p:spPr>
          <a:xfrm>
            <a:off x="876300" y="5737561"/>
            <a:ext cx="228600" cy="228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 useBgFill="1">
        <p:nvSpPr>
          <p:cNvPr id="6" name="椭圆 5"/>
          <p:cNvSpPr/>
          <p:nvPr/>
        </p:nvSpPr>
        <p:spPr>
          <a:xfrm>
            <a:off x="11087100" y="5737561"/>
            <a:ext cx="228600" cy="228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2" name="Freeform 179"/>
          <p:cNvSpPr>
            <a:spLocks noEditPoints="true"/>
          </p:cNvSpPr>
          <p:nvPr/>
        </p:nvSpPr>
        <p:spPr bwMode="auto">
          <a:xfrm>
            <a:off x="3504779" y="1740197"/>
            <a:ext cx="458367" cy="460184"/>
          </a:xfrm>
          <a:custGeom>
            <a:avLst/>
            <a:gdLst/>
            <a:ahLst/>
            <a:cxnLst>
              <a:cxn ang="0">
                <a:pos x="140" y="116"/>
              </a:cxn>
              <a:cxn ang="0">
                <a:pos x="140" y="0"/>
              </a:cxn>
              <a:cxn ang="0">
                <a:pos x="256" y="116"/>
              </a:cxn>
              <a:cxn ang="0">
                <a:pos x="140" y="116"/>
              </a:cxn>
              <a:cxn ang="0">
                <a:pos x="116" y="256"/>
              </a:cxn>
              <a:cxn ang="0">
                <a:pos x="0" y="140"/>
              </a:cxn>
              <a:cxn ang="0">
                <a:pos x="116" y="24"/>
              </a:cxn>
              <a:cxn ang="0">
                <a:pos x="116" y="140"/>
              </a:cxn>
              <a:cxn ang="0">
                <a:pos x="232" y="140"/>
              </a:cxn>
              <a:cxn ang="0">
                <a:pos x="116" y="256"/>
              </a:cxn>
            </a:cxnLst>
            <a:rect l="0" t="0" r="r" b="b"/>
            <a:pathLst>
              <a:path w="256" h="256">
                <a:moveTo>
                  <a:pt x="140" y="116"/>
                </a:moveTo>
                <a:cubicBezTo>
                  <a:pt x="140" y="0"/>
                  <a:pt x="140" y="0"/>
                  <a:pt x="140" y="0"/>
                </a:cubicBezTo>
                <a:cubicBezTo>
                  <a:pt x="204" y="0"/>
                  <a:pt x="256" y="52"/>
                  <a:pt x="256" y="116"/>
                </a:cubicBezTo>
                <a:lnTo>
                  <a:pt x="140" y="116"/>
                </a:lnTo>
                <a:close/>
                <a:moveTo>
                  <a:pt x="116" y="256"/>
                </a:moveTo>
                <a:cubicBezTo>
                  <a:pt x="52" y="256"/>
                  <a:pt x="0" y="204"/>
                  <a:pt x="0" y="140"/>
                </a:cubicBezTo>
                <a:cubicBezTo>
                  <a:pt x="0" y="76"/>
                  <a:pt x="52" y="24"/>
                  <a:pt x="116" y="24"/>
                </a:cubicBezTo>
                <a:cubicBezTo>
                  <a:pt x="116" y="140"/>
                  <a:pt x="116" y="140"/>
                  <a:pt x="116" y="140"/>
                </a:cubicBezTo>
                <a:cubicBezTo>
                  <a:pt x="232" y="140"/>
                  <a:pt x="232" y="140"/>
                  <a:pt x="232" y="140"/>
                </a:cubicBezTo>
                <a:cubicBezTo>
                  <a:pt x="232" y="204"/>
                  <a:pt x="180" y="256"/>
                  <a:pt x="116" y="256"/>
                </a:cubicBezTo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false" compatLnSpc="true"/>
          <a:lstStyle/>
          <a:p>
            <a:endParaRPr lang="en-US">
              <a:cs typeface="+mn-ea"/>
              <a:sym typeface="+mn-lt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048000" y="2459990"/>
            <a:ext cx="6096635" cy="1938020"/>
          </a:xfrm>
          <a:prstGeom prst="rect">
            <a:avLst/>
          </a:prstGeom>
        </p:spPr>
        <p:txBody>
          <a:bodyPr wrap="square">
            <a:spAutoFit/>
          </a:bodyPr>
          <a:p>
            <a:pPr algn="ctr"/>
            <a:r>
              <a:rPr lang="zh-CN" altLang="en-US" sz="6000" dirty="0">
                <a:solidFill>
                  <a:schemeClr val="accent6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cs typeface="+mn-ea"/>
                <a:sym typeface="+mn-lt"/>
              </a:rPr>
              <a:t>法</a:t>
            </a:r>
            <a:r>
              <a:rPr lang="en-US" altLang="zh-CN" sz="6000" dirty="0">
                <a:solidFill>
                  <a:schemeClr val="accent6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cs typeface="+mn-ea"/>
                <a:sym typeface="+mn-lt"/>
              </a:rPr>
              <a:t>1</a:t>
            </a:r>
            <a:endParaRPr lang="zh-CN" altLang="en-US" sz="6000" dirty="0">
              <a:solidFill>
                <a:schemeClr val="accent6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cs typeface="+mn-ea"/>
              <a:sym typeface="+mn-lt"/>
            </a:endParaRPr>
          </a:p>
          <a:p>
            <a:pPr algn="ctr"/>
            <a:r>
              <a:rPr lang="zh-CN" altLang="en-US" sz="6000" dirty="0">
                <a:solidFill>
                  <a:schemeClr val="accent6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cs typeface="+mn-ea"/>
                <a:sym typeface="+mn-lt"/>
              </a:rPr>
              <a:t>从零开始做包</a:t>
            </a:r>
            <a:endParaRPr lang="zh-CN" altLang="en-US" sz="6000" dirty="0">
              <a:solidFill>
                <a:schemeClr val="accent6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 flipH="true">
            <a:off x="611240" y="676496"/>
            <a:ext cx="10968255" cy="55062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>
              <a:cs typeface="+mn-ea"/>
              <a:sym typeface="+mn-lt"/>
            </a:endParaRPr>
          </a:p>
        </p:txBody>
      </p:sp>
      <p:sp useBgFill="1">
        <p:nvSpPr>
          <p:cNvPr id="3" name="椭圆 2"/>
          <p:cNvSpPr/>
          <p:nvPr/>
        </p:nvSpPr>
        <p:spPr>
          <a:xfrm>
            <a:off x="876300" y="891839"/>
            <a:ext cx="228600" cy="228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 useBgFill="1">
        <p:nvSpPr>
          <p:cNvPr id="4" name="椭圆 3"/>
          <p:cNvSpPr/>
          <p:nvPr/>
        </p:nvSpPr>
        <p:spPr>
          <a:xfrm>
            <a:off x="11087100" y="891839"/>
            <a:ext cx="228600" cy="228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 useBgFill="1">
        <p:nvSpPr>
          <p:cNvPr id="5" name="椭圆 4"/>
          <p:cNvSpPr/>
          <p:nvPr/>
        </p:nvSpPr>
        <p:spPr>
          <a:xfrm>
            <a:off x="876300" y="5737561"/>
            <a:ext cx="228600" cy="228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 useBgFill="1">
        <p:nvSpPr>
          <p:cNvPr id="6" name="椭圆 5"/>
          <p:cNvSpPr/>
          <p:nvPr/>
        </p:nvSpPr>
        <p:spPr>
          <a:xfrm>
            <a:off x="11087100" y="5737561"/>
            <a:ext cx="228600" cy="228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55" name="图片 54" descr="未命名文件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3189605" y="792480"/>
            <a:ext cx="6163945" cy="5273675"/>
          </a:xfrm>
          <a:prstGeom prst="rect">
            <a:avLst/>
          </a:prstGeom>
        </p:spPr>
      </p:pic>
      <p:sp>
        <p:nvSpPr>
          <p:cNvPr id="7" name="文本框 6"/>
          <p:cNvSpPr txBox="true"/>
          <p:nvPr/>
        </p:nvSpPr>
        <p:spPr>
          <a:xfrm>
            <a:off x="2382520" y="2099310"/>
            <a:ext cx="1325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软件源仓库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295275" y="318770"/>
            <a:ext cx="11707495" cy="63969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cs typeface="+mn-ea"/>
                <a:sym typeface="+mn-lt"/>
              </a:rPr>
              <a:t>rpmbuild/</a:t>
            </a:r>
            <a:endParaRPr lang="zh-CN" altLang="en-US">
              <a:cs typeface="+mn-ea"/>
              <a:sym typeface="+mn-lt"/>
            </a:endParaRPr>
          </a:p>
          <a:p>
            <a:pPr algn="ctr"/>
            <a:r>
              <a:rPr lang="zh-CN" altLang="en-US">
                <a:cs typeface="+mn-ea"/>
                <a:sym typeface="+mn-lt"/>
              </a:rPr>
              <a:t>├── BUILD</a:t>
            </a:r>
            <a:endParaRPr lang="zh-CN" altLang="en-US">
              <a:cs typeface="+mn-ea"/>
              <a:sym typeface="+mn-lt"/>
            </a:endParaRPr>
          </a:p>
          <a:p>
            <a:pPr algn="ctr"/>
            <a:r>
              <a:rPr lang="zh-CN" altLang="en-US">
                <a:cs typeface="+mn-ea"/>
                <a:sym typeface="+mn-lt"/>
              </a:rPr>
              <a:t>├── RPMS</a:t>
            </a:r>
            <a:endParaRPr lang="zh-CN" altLang="en-US">
              <a:cs typeface="+mn-ea"/>
              <a:sym typeface="+mn-lt"/>
            </a:endParaRPr>
          </a:p>
          <a:p>
            <a:pPr algn="ctr"/>
            <a:r>
              <a:rPr lang="zh-CN" altLang="en-US">
                <a:cs typeface="+mn-ea"/>
                <a:sym typeface="+mn-lt"/>
              </a:rPr>
              <a:t>├── SOURCES</a:t>
            </a:r>
            <a:endParaRPr lang="zh-CN" altLang="en-US">
              <a:cs typeface="+mn-ea"/>
              <a:sym typeface="+mn-lt"/>
            </a:endParaRPr>
          </a:p>
          <a:p>
            <a:pPr algn="ctr"/>
            <a:r>
              <a:rPr lang="zh-CN" altLang="en-US">
                <a:cs typeface="+mn-ea"/>
                <a:sym typeface="+mn-lt"/>
              </a:rPr>
              <a:t>├── SPECS</a:t>
            </a:r>
            <a:endParaRPr lang="zh-CN" altLang="en-US">
              <a:cs typeface="+mn-ea"/>
              <a:sym typeface="+mn-lt"/>
            </a:endParaRPr>
          </a:p>
          <a:p>
            <a:pPr algn="ctr"/>
            <a:r>
              <a:rPr lang="zh-CN" altLang="en-US">
                <a:cs typeface="+mn-ea"/>
                <a:sym typeface="+mn-lt"/>
              </a:rPr>
              <a:t>└── SRPMS</a:t>
            </a:r>
            <a:endParaRPr lang="zh-CN" altLang="en-US">
              <a:cs typeface="+mn-ea"/>
              <a:sym typeface="+mn-lt"/>
            </a:endParaRPr>
          </a:p>
        </p:txBody>
      </p:sp>
      <p:sp>
        <p:nvSpPr>
          <p:cNvPr id="2" name="文本框 1"/>
          <p:cNvSpPr txBox="true"/>
          <p:nvPr/>
        </p:nvSpPr>
        <p:spPr>
          <a:xfrm>
            <a:off x="1619885" y="1092835"/>
            <a:ext cx="563753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6"/>
                </a:solidFill>
              </a:rPr>
              <a:t>1</a:t>
            </a:r>
            <a:r>
              <a:rPr lang="zh-CN" altLang="en-US">
                <a:solidFill>
                  <a:schemeClr val="accent6"/>
                </a:solidFill>
              </a:rPr>
              <a:t>、工具准备</a:t>
            </a:r>
            <a:endParaRPr lang="zh-CN" altLang="en-US">
              <a:solidFill>
                <a:schemeClr val="accent6"/>
              </a:solidFill>
            </a:endParaRPr>
          </a:p>
          <a:p>
            <a:r>
              <a:rPr lang="en-US" altLang="zh-CN">
                <a:solidFill>
                  <a:schemeClr val="accent6"/>
                </a:solidFill>
              </a:rPr>
              <a:t>	sudo yum install rpmdevtools</a:t>
            </a:r>
            <a:endParaRPr lang="en-US" altLang="zh-CN">
              <a:solidFill>
                <a:schemeClr val="accent6"/>
              </a:solidFill>
            </a:endParaRPr>
          </a:p>
          <a:p>
            <a:r>
              <a:rPr lang="en-US" altLang="zh-CN">
                <a:solidFill>
                  <a:schemeClr val="accent6"/>
                </a:solidFill>
              </a:rPr>
              <a:t>	</a:t>
            </a:r>
            <a:r>
              <a:rPr lang="zh-CN" altLang="en-US">
                <a:solidFill>
                  <a:schemeClr val="accent6"/>
                </a:solidFill>
              </a:rPr>
              <a:t>或者仅安装</a:t>
            </a:r>
            <a:r>
              <a:rPr lang="en-US" altLang="zh-CN">
                <a:solidFill>
                  <a:schemeClr val="accent6"/>
                </a:solidFill>
              </a:rPr>
              <a:t>rpm-build </a:t>
            </a:r>
            <a:endParaRPr lang="en-US" altLang="zh-CN">
              <a:solidFill>
                <a:schemeClr val="accent6"/>
              </a:solidFill>
            </a:endParaRPr>
          </a:p>
        </p:txBody>
      </p:sp>
      <p:sp useBgFill="1">
        <p:nvSpPr>
          <p:cNvPr id="4" name="椭圆 3"/>
          <p:cNvSpPr/>
          <p:nvPr/>
        </p:nvSpPr>
        <p:spPr>
          <a:xfrm>
            <a:off x="876300" y="663239"/>
            <a:ext cx="228600" cy="228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+mn-ea"/>
              <a:sym typeface="+mn-lt"/>
            </a:endParaRPr>
          </a:p>
        </p:txBody>
      </p:sp>
      <p:sp useBgFill="1">
        <p:nvSpPr>
          <p:cNvPr id="6" name="椭圆 5"/>
          <p:cNvSpPr/>
          <p:nvPr/>
        </p:nvSpPr>
        <p:spPr>
          <a:xfrm>
            <a:off x="876300" y="6088679"/>
            <a:ext cx="228600" cy="228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 useBgFill="1">
        <p:nvSpPr>
          <p:cNvPr id="7" name="椭圆 6"/>
          <p:cNvSpPr/>
          <p:nvPr/>
        </p:nvSpPr>
        <p:spPr>
          <a:xfrm>
            <a:off x="11369040" y="663239"/>
            <a:ext cx="228600" cy="228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 useBgFill="1">
        <p:nvSpPr>
          <p:cNvPr id="8" name="椭圆 7"/>
          <p:cNvSpPr/>
          <p:nvPr/>
        </p:nvSpPr>
        <p:spPr>
          <a:xfrm>
            <a:off x="11369040" y="6088679"/>
            <a:ext cx="228600" cy="228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" name="文本框 8"/>
          <p:cNvSpPr txBox="true"/>
          <p:nvPr/>
        </p:nvSpPr>
        <p:spPr>
          <a:xfrm>
            <a:off x="1619885" y="2294890"/>
            <a:ext cx="927925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6"/>
                </a:solidFill>
              </a:rPr>
              <a:t>2</a:t>
            </a:r>
            <a:r>
              <a:rPr lang="zh-CN" altLang="en-US">
                <a:solidFill>
                  <a:schemeClr val="accent6"/>
                </a:solidFill>
              </a:rPr>
              <a:t>、工作目录准备</a:t>
            </a:r>
            <a:endParaRPr lang="zh-CN" altLang="en-US">
              <a:solidFill>
                <a:schemeClr val="accent6"/>
              </a:solidFill>
            </a:endParaRPr>
          </a:p>
          <a:p>
            <a:r>
              <a:rPr lang="en-US" altLang="zh-CN">
                <a:solidFill>
                  <a:schemeClr val="accent6"/>
                </a:solidFill>
              </a:rPr>
              <a:t>	rpmdev-setuptree</a:t>
            </a:r>
            <a:r>
              <a:rPr lang="zh-CN" altLang="en-US">
                <a:solidFill>
                  <a:schemeClr val="accent6"/>
                </a:solidFill>
              </a:rPr>
              <a:t>，在</a:t>
            </a:r>
            <a:r>
              <a:rPr lang="en-US" altLang="zh-CN">
                <a:solidFill>
                  <a:schemeClr val="accent6"/>
                </a:solidFill>
              </a:rPr>
              <a:t>~</a:t>
            </a:r>
            <a:r>
              <a:rPr lang="zh-CN" altLang="en-US">
                <a:solidFill>
                  <a:schemeClr val="accent6"/>
                </a:solidFill>
              </a:rPr>
              <a:t>下生成一个</a:t>
            </a:r>
            <a:r>
              <a:rPr lang="en-US" altLang="zh-CN">
                <a:solidFill>
                  <a:schemeClr val="accent6"/>
                </a:solidFill>
              </a:rPr>
              <a:t>rpmbuild</a:t>
            </a:r>
            <a:r>
              <a:rPr lang="zh-CN" altLang="en-US">
                <a:solidFill>
                  <a:schemeClr val="accent6"/>
                </a:solidFill>
              </a:rPr>
              <a:t>文件夹</a:t>
            </a:r>
            <a:endParaRPr lang="en-US" altLang="zh-CN">
              <a:solidFill>
                <a:schemeClr val="accent6"/>
              </a:solidFill>
            </a:endParaRPr>
          </a:p>
          <a:p>
            <a:r>
              <a:rPr lang="en-US" altLang="zh-CN">
                <a:solidFill>
                  <a:schemeClr val="accent6"/>
                </a:solidFill>
              </a:rPr>
              <a:t>	</a:t>
            </a:r>
            <a:r>
              <a:rPr lang="zh-CN" altLang="en-US">
                <a:solidFill>
                  <a:schemeClr val="accent6"/>
                </a:solidFill>
              </a:rPr>
              <a:t>或者手动：mkdir -p ~/rpmbuild/{</a:t>
            </a:r>
            <a:r>
              <a:rPr lang="zh-CN" altLang="en-US">
                <a:solidFill>
                  <a:schemeClr val="accent6"/>
                </a:solidFill>
                <a:sym typeface="+mn-ea"/>
              </a:rPr>
              <a:t>SPECS,SOURCES,</a:t>
            </a:r>
            <a:r>
              <a:rPr lang="zh-CN" altLang="en-US">
                <a:solidFill>
                  <a:schemeClr val="accent6"/>
                </a:solidFill>
              </a:rPr>
              <a:t>BUILD,RPMS,SRPMS}</a:t>
            </a:r>
            <a:endParaRPr lang="zh-CN" altLang="en-US">
              <a:solidFill>
                <a:schemeClr val="accent6"/>
              </a:solidFill>
            </a:endParaRPr>
          </a:p>
        </p:txBody>
      </p:sp>
      <p:sp>
        <p:nvSpPr>
          <p:cNvPr id="10" name="文本框 9"/>
          <p:cNvSpPr txBox="true"/>
          <p:nvPr/>
        </p:nvSpPr>
        <p:spPr>
          <a:xfrm>
            <a:off x="2646045" y="3496945"/>
            <a:ext cx="8183880" cy="22491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>
              <a:lnSpc>
                <a:spcPct val="130000"/>
              </a:lnSpc>
            </a:pPr>
            <a:r>
              <a:rPr lang="zh-CN" altLang="en-US"/>
              <a:t>rpmbuild/</a:t>
            </a:r>
            <a:endParaRPr lang="zh-CN" altLang="en-US"/>
          </a:p>
          <a:p>
            <a:pPr algn="l">
              <a:lnSpc>
                <a:spcPct val="130000"/>
              </a:lnSpc>
            </a:pPr>
            <a:r>
              <a:rPr lang="zh-CN" altLang="en-US"/>
              <a:t>├── </a:t>
            </a:r>
            <a:r>
              <a:rPr lang="en-US" altLang="zh-CN"/>
              <a:t>SPECS	→	spec目录</a:t>
            </a:r>
            <a:r>
              <a:rPr lang="zh-CN" altLang="en-US"/>
              <a:t>，</a:t>
            </a:r>
            <a:r>
              <a:rPr lang="en-US" altLang="zh-CN"/>
              <a:t>保存RPM包配置（spec）文件</a:t>
            </a:r>
            <a:endParaRPr lang="en-US" altLang="zh-CN"/>
          </a:p>
          <a:p>
            <a:pPr algn="l">
              <a:lnSpc>
                <a:spcPct val="130000"/>
              </a:lnSpc>
            </a:pPr>
            <a:r>
              <a:rPr lang="zh-CN" altLang="en-US"/>
              <a:t>├── </a:t>
            </a:r>
            <a:r>
              <a:rPr lang="zh-CN" altLang="en-US">
                <a:sym typeface="+mn-ea"/>
              </a:rPr>
              <a:t>SOURCES</a:t>
            </a:r>
            <a:r>
              <a:rPr lang="en-US" altLang="zh-CN">
                <a:sym typeface="+mn-ea"/>
              </a:rPr>
              <a:t>	</a:t>
            </a:r>
            <a:r>
              <a:rPr lang="en-US" altLang="zh-CN"/>
              <a:t>→	源代码目录</a:t>
            </a:r>
            <a:r>
              <a:rPr lang="zh-CN" altLang="en-US"/>
              <a:t>，</a:t>
            </a:r>
            <a:r>
              <a:rPr lang="en-US" altLang="zh-CN"/>
              <a:t>保存源码包</a:t>
            </a:r>
            <a:r>
              <a:rPr lang="zh-CN" altLang="en-US"/>
              <a:t>（</a:t>
            </a:r>
            <a:r>
              <a:rPr lang="en-US" altLang="zh-CN"/>
              <a:t>如tar包）和patch补丁</a:t>
            </a:r>
            <a:endParaRPr lang="en-US" altLang="zh-CN"/>
          </a:p>
          <a:p>
            <a:pPr algn="l">
              <a:lnSpc>
                <a:spcPct val="130000"/>
              </a:lnSpc>
            </a:pPr>
            <a:r>
              <a:rPr lang="zh-CN" altLang="en-US"/>
              <a:t>├── </a:t>
            </a:r>
            <a:r>
              <a:rPr lang="en-US" altLang="zh-CN"/>
              <a:t>BUILD	</a:t>
            </a:r>
            <a:r>
              <a:rPr lang="en-US" altLang="zh-CN">
                <a:sym typeface="+mn-ea"/>
              </a:rPr>
              <a:t>→	构建目录</a:t>
            </a:r>
            <a:r>
              <a:rPr lang="zh-CN" altLang="en-US">
                <a:sym typeface="+mn-ea"/>
              </a:rPr>
              <a:t>，</a:t>
            </a:r>
            <a:r>
              <a:rPr lang="en-US" altLang="zh-CN">
                <a:sym typeface="+mn-ea"/>
              </a:rPr>
              <a:t>源码包被解压至此，在该目录</a:t>
            </a:r>
            <a:r>
              <a:rPr lang="zh-CN" altLang="en-US">
                <a:sym typeface="+mn-ea"/>
              </a:rPr>
              <a:t>下</a:t>
            </a:r>
            <a:r>
              <a:rPr lang="en-US" altLang="zh-CN">
                <a:sym typeface="+mn-ea"/>
              </a:rPr>
              <a:t>完成编译</a:t>
            </a:r>
            <a:endParaRPr lang="en-US" altLang="zh-CN">
              <a:sym typeface="+mn-ea"/>
            </a:endParaRPr>
          </a:p>
          <a:p>
            <a:pPr algn="l">
              <a:lnSpc>
                <a:spcPct val="130000"/>
              </a:lnSpc>
            </a:pPr>
            <a:r>
              <a:rPr lang="zh-CN" altLang="en-US"/>
              <a:t>├── </a:t>
            </a:r>
            <a:r>
              <a:rPr lang="en-US" altLang="zh-CN"/>
              <a:t>RPMS	</a:t>
            </a:r>
            <a:r>
              <a:rPr lang="en-US" altLang="zh-CN">
                <a:sym typeface="+mn-ea"/>
              </a:rPr>
              <a:t>→	RPM包目录</a:t>
            </a:r>
            <a:r>
              <a:rPr lang="zh-CN" altLang="en-US">
                <a:sym typeface="+mn-ea"/>
              </a:rPr>
              <a:t>，</a:t>
            </a:r>
            <a:r>
              <a:rPr lang="en-US" altLang="zh-CN">
                <a:sym typeface="+mn-ea"/>
              </a:rPr>
              <a:t>生成/保存二进制RPM包</a:t>
            </a:r>
            <a:endParaRPr lang="en-US" altLang="zh-CN">
              <a:sym typeface="+mn-ea"/>
            </a:endParaRPr>
          </a:p>
          <a:p>
            <a:pPr algn="l">
              <a:lnSpc>
                <a:spcPct val="130000"/>
              </a:lnSpc>
            </a:pPr>
            <a:r>
              <a:rPr lang="zh-CN" altLang="en-US"/>
              <a:t>└── SRPMS</a:t>
            </a:r>
            <a:r>
              <a:rPr lang="en-US" altLang="zh-CN"/>
              <a:t>	</a:t>
            </a:r>
            <a:r>
              <a:rPr lang="en-US" altLang="zh-CN">
                <a:sym typeface="+mn-ea"/>
              </a:rPr>
              <a:t>→	RPM包</a:t>
            </a:r>
            <a:r>
              <a:rPr lang="zh-CN" altLang="en-US">
                <a:sym typeface="+mn-ea"/>
              </a:rPr>
              <a:t>源码</a:t>
            </a:r>
            <a:r>
              <a:rPr lang="en-US" altLang="zh-CN">
                <a:sym typeface="+mn-ea"/>
              </a:rPr>
              <a:t>目录</a:t>
            </a:r>
            <a:r>
              <a:rPr lang="zh-CN" altLang="en-US">
                <a:sym typeface="+mn-ea"/>
              </a:rPr>
              <a:t>，</a:t>
            </a:r>
            <a:r>
              <a:rPr lang="en-US" altLang="zh-CN">
                <a:sym typeface="+mn-ea"/>
              </a:rPr>
              <a:t>生成/保存源码RPM包</a:t>
            </a:r>
            <a:endParaRPr lang="en-US" altLang="zh-CN"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295275" y="318770"/>
            <a:ext cx="11707495" cy="63969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cs typeface="+mn-ea"/>
                <a:sym typeface="+mn-lt"/>
              </a:rPr>
              <a:t>rpmbuild/</a:t>
            </a:r>
            <a:endParaRPr lang="zh-CN" altLang="en-US">
              <a:cs typeface="+mn-ea"/>
              <a:sym typeface="+mn-lt"/>
            </a:endParaRPr>
          </a:p>
          <a:p>
            <a:pPr algn="ctr"/>
            <a:r>
              <a:rPr lang="zh-CN" altLang="en-US">
                <a:cs typeface="+mn-ea"/>
                <a:sym typeface="+mn-lt"/>
              </a:rPr>
              <a:t>├── BUILD</a:t>
            </a:r>
            <a:endParaRPr lang="zh-CN" altLang="en-US">
              <a:cs typeface="+mn-ea"/>
              <a:sym typeface="+mn-lt"/>
            </a:endParaRPr>
          </a:p>
          <a:p>
            <a:pPr algn="ctr"/>
            <a:r>
              <a:rPr lang="zh-CN" altLang="en-US">
                <a:cs typeface="+mn-ea"/>
                <a:sym typeface="+mn-lt"/>
              </a:rPr>
              <a:t>├── RPMS</a:t>
            </a:r>
            <a:endParaRPr lang="zh-CN" altLang="en-US">
              <a:cs typeface="+mn-ea"/>
              <a:sym typeface="+mn-lt"/>
            </a:endParaRPr>
          </a:p>
          <a:p>
            <a:pPr algn="ctr"/>
            <a:r>
              <a:rPr lang="zh-CN" altLang="en-US">
                <a:cs typeface="+mn-ea"/>
                <a:sym typeface="+mn-lt"/>
              </a:rPr>
              <a:t>├── SOURCES</a:t>
            </a:r>
            <a:endParaRPr lang="zh-CN" altLang="en-US">
              <a:cs typeface="+mn-ea"/>
              <a:sym typeface="+mn-lt"/>
            </a:endParaRPr>
          </a:p>
          <a:p>
            <a:pPr algn="ctr"/>
            <a:r>
              <a:rPr lang="zh-CN" altLang="en-US">
                <a:cs typeface="+mn-ea"/>
                <a:sym typeface="+mn-lt"/>
              </a:rPr>
              <a:t>├── SPECS</a:t>
            </a:r>
            <a:endParaRPr lang="zh-CN" altLang="en-US">
              <a:cs typeface="+mn-ea"/>
              <a:sym typeface="+mn-lt"/>
            </a:endParaRPr>
          </a:p>
          <a:p>
            <a:pPr algn="ctr"/>
            <a:r>
              <a:rPr lang="zh-CN" altLang="en-US">
                <a:cs typeface="+mn-ea"/>
                <a:sym typeface="+mn-lt"/>
              </a:rPr>
              <a:t>└── SRPMS</a:t>
            </a:r>
            <a:endParaRPr lang="zh-CN" altLang="en-US">
              <a:cs typeface="+mn-ea"/>
              <a:sym typeface="+mn-lt"/>
            </a:endParaRPr>
          </a:p>
        </p:txBody>
      </p:sp>
      <p:sp>
        <p:nvSpPr>
          <p:cNvPr id="2" name="文本框 1"/>
          <p:cNvSpPr txBox="true"/>
          <p:nvPr/>
        </p:nvSpPr>
        <p:spPr>
          <a:xfrm>
            <a:off x="1509395" y="1106170"/>
            <a:ext cx="811784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6"/>
                </a:solidFill>
              </a:rPr>
              <a:t>3</a:t>
            </a:r>
            <a:r>
              <a:rPr lang="zh-CN" altLang="en-US">
                <a:solidFill>
                  <a:schemeClr val="accent6"/>
                </a:solidFill>
              </a:rPr>
              <a:t>、将源码压缩包及补丁等放置于</a:t>
            </a:r>
            <a:r>
              <a:rPr lang="en-US" altLang="zh-CN">
                <a:solidFill>
                  <a:schemeClr val="accent6"/>
                </a:solidFill>
              </a:rPr>
              <a:t>SOURCES</a:t>
            </a:r>
            <a:r>
              <a:rPr lang="zh-CN" altLang="en-US">
                <a:solidFill>
                  <a:schemeClr val="accent6"/>
                </a:solidFill>
              </a:rPr>
              <a:t>（源码包打成压缩包）</a:t>
            </a:r>
            <a:endParaRPr lang="zh-CN" altLang="en-US">
              <a:solidFill>
                <a:schemeClr val="accent6"/>
              </a:solidFill>
            </a:endParaRPr>
          </a:p>
          <a:p>
            <a:r>
              <a:rPr lang="en-US" altLang="zh-CN">
                <a:solidFill>
                  <a:schemeClr val="accent6"/>
                </a:solidFill>
              </a:rPr>
              <a:t>	</a:t>
            </a:r>
            <a:endParaRPr lang="en-US" altLang="zh-CN">
              <a:solidFill>
                <a:schemeClr val="accent6"/>
              </a:solidFill>
            </a:endParaRPr>
          </a:p>
        </p:txBody>
      </p:sp>
      <p:sp useBgFill="1">
        <p:nvSpPr>
          <p:cNvPr id="4" name="椭圆 3"/>
          <p:cNvSpPr/>
          <p:nvPr/>
        </p:nvSpPr>
        <p:spPr>
          <a:xfrm>
            <a:off x="876300" y="663239"/>
            <a:ext cx="228600" cy="228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+mn-ea"/>
              <a:sym typeface="+mn-lt"/>
            </a:endParaRPr>
          </a:p>
        </p:txBody>
      </p:sp>
      <p:sp useBgFill="1">
        <p:nvSpPr>
          <p:cNvPr id="6" name="椭圆 5"/>
          <p:cNvSpPr/>
          <p:nvPr/>
        </p:nvSpPr>
        <p:spPr>
          <a:xfrm>
            <a:off x="876300" y="6088679"/>
            <a:ext cx="228600" cy="228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 useBgFill="1">
        <p:nvSpPr>
          <p:cNvPr id="7" name="椭圆 6"/>
          <p:cNvSpPr/>
          <p:nvPr/>
        </p:nvSpPr>
        <p:spPr>
          <a:xfrm>
            <a:off x="11369040" y="663239"/>
            <a:ext cx="228600" cy="228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 useBgFill="1">
        <p:nvSpPr>
          <p:cNvPr id="8" name="椭圆 7"/>
          <p:cNvSpPr/>
          <p:nvPr/>
        </p:nvSpPr>
        <p:spPr>
          <a:xfrm>
            <a:off x="11369040" y="6088679"/>
            <a:ext cx="228600" cy="228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" name="文本框 8"/>
          <p:cNvSpPr txBox="true"/>
          <p:nvPr/>
        </p:nvSpPr>
        <p:spPr>
          <a:xfrm>
            <a:off x="1509395" y="3799840"/>
            <a:ext cx="927925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6"/>
                </a:solidFill>
              </a:rPr>
              <a:t>4</a:t>
            </a:r>
            <a:r>
              <a:rPr lang="zh-CN" altLang="en-US">
                <a:solidFill>
                  <a:schemeClr val="accent6"/>
                </a:solidFill>
              </a:rPr>
              <a:t>、编辑</a:t>
            </a:r>
            <a:r>
              <a:rPr lang="en-US" altLang="zh-CN">
                <a:solidFill>
                  <a:schemeClr val="accent6"/>
                </a:solidFill>
              </a:rPr>
              <a:t>spec</a:t>
            </a:r>
            <a:r>
              <a:rPr lang="zh-CN" altLang="en-US">
                <a:solidFill>
                  <a:schemeClr val="accent6"/>
                </a:solidFill>
              </a:rPr>
              <a:t>文件</a:t>
            </a:r>
            <a:endParaRPr lang="zh-CN" altLang="en-US">
              <a:solidFill>
                <a:schemeClr val="accent6"/>
              </a:solidFill>
            </a:endParaRPr>
          </a:p>
          <a:p>
            <a:r>
              <a:rPr lang="en-US" altLang="zh-CN">
                <a:solidFill>
                  <a:schemeClr val="accent6"/>
                </a:solidFill>
              </a:rPr>
              <a:t>	</a:t>
            </a:r>
            <a:r>
              <a:rPr lang="zh-CN" altLang="en-US">
                <a:solidFill>
                  <a:schemeClr val="accent6"/>
                </a:solidFill>
              </a:rPr>
              <a:t>在</a:t>
            </a:r>
            <a:r>
              <a:rPr lang="en-US" altLang="zh-CN">
                <a:solidFill>
                  <a:schemeClr val="accent6"/>
                </a:solidFill>
              </a:rPr>
              <a:t>SPEC</a:t>
            </a:r>
            <a:r>
              <a:rPr lang="zh-CN" altLang="en-US">
                <a:solidFill>
                  <a:schemeClr val="accent6"/>
                </a:solidFill>
              </a:rPr>
              <a:t>下</a:t>
            </a:r>
            <a:r>
              <a:rPr lang="en-US" altLang="zh-CN">
                <a:solidFill>
                  <a:schemeClr val="accent6"/>
                </a:solidFill>
              </a:rPr>
              <a:t>vim hello_world.spec</a:t>
            </a:r>
            <a:r>
              <a:rPr lang="zh-CN" altLang="en-US">
                <a:solidFill>
                  <a:schemeClr val="accent6"/>
                </a:solidFill>
              </a:rPr>
              <a:t>（会自动填充一些内容）</a:t>
            </a:r>
            <a:endParaRPr lang="zh-CN" altLang="en-US">
              <a:solidFill>
                <a:schemeClr val="accent6"/>
              </a:solidFill>
            </a:endParaRPr>
          </a:p>
        </p:txBody>
      </p:sp>
      <p:pic>
        <p:nvPicPr>
          <p:cNvPr id="11" name="图片 10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2197735" y="1824990"/>
            <a:ext cx="4238625" cy="6667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295275" y="318770"/>
            <a:ext cx="11707495" cy="63969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cs typeface="+mn-ea"/>
                <a:sym typeface="+mn-lt"/>
              </a:rPr>
              <a:t>rpmbuild/</a:t>
            </a:r>
            <a:endParaRPr lang="zh-CN" altLang="en-US">
              <a:cs typeface="+mn-ea"/>
              <a:sym typeface="+mn-lt"/>
            </a:endParaRPr>
          </a:p>
          <a:p>
            <a:pPr algn="ctr"/>
            <a:r>
              <a:rPr lang="zh-CN" altLang="en-US">
                <a:cs typeface="+mn-ea"/>
                <a:sym typeface="+mn-lt"/>
              </a:rPr>
              <a:t>├── BUILD</a:t>
            </a:r>
            <a:endParaRPr lang="zh-CN" altLang="en-US">
              <a:cs typeface="+mn-ea"/>
              <a:sym typeface="+mn-lt"/>
            </a:endParaRPr>
          </a:p>
          <a:p>
            <a:pPr algn="ctr"/>
            <a:r>
              <a:rPr lang="zh-CN" altLang="en-US">
                <a:cs typeface="+mn-ea"/>
                <a:sym typeface="+mn-lt"/>
              </a:rPr>
              <a:t>├── RPMS</a:t>
            </a:r>
            <a:endParaRPr lang="zh-CN" altLang="en-US">
              <a:cs typeface="+mn-ea"/>
              <a:sym typeface="+mn-lt"/>
            </a:endParaRPr>
          </a:p>
          <a:p>
            <a:pPr algn="ctr"/>
            <a:r>
              <a:rPr lang="zh-CN" altLang="en-US">
                <a:cs typeface="+mn-ea"/>
                <a:sym typeface="+mn-lt"/>
              </a:rPr>
              <a:t>├── SOURCES</a:t>
            </a:r>
            <a:endParaRPr lang="zh-CN" altLang="en-US">
              <a:cs typeface="+mn-ea"/>
              <a:sym typeface="+mn-lt"/>
            </a:endParaRPr>
          </a:p>
          <a:p>
            <a:pPr algn="ctr"/>
            <a:r>
              <a:rPr lang="zh-CN" altLang="en-US">
                <a:cs typeface="+mn-ea"/>
                <a:sym typeface="+mn-lt"/>
              </a:rPr>
              <a:t>├── SPECS</a:t>
            </a:r>
            <a:endParaRPr lang="zh-CN" altLang="en-US">
              <a:cs typeface="+mn-ea"/>
              <a:sym typeface="+mn-lt"/>
            </a:endParaRPr>
          </a:p>
          <a:p>
            <a:pPr algn="ctr"/>
            <a:r>
              <a:rPr lang="zh-CN" altLang="en-US">
                <a:cs typeface="+mn-ea"/>
                <a:sym typeface="+mn-lt"/>
              </a:rPr>
              <a:t>└── SRPMS</a:t>
            </a:r>
            <a:endParaRPr lang="zh-CN" altLang="en-US">
              <a:cs typeface="+mn-ea"/>
              <a:sym typeface="+mn-lt"/>
            </a:endParaRPr>
          </a:p>
        </p:txBody>
      </p:sp>
      <p:sp useBgFill="1">
        <p:nvSpPr>
          <p:cNvPr id="4" name="椭圆 3"/>
          <p:cNvSpPr/>
          <p:nvPr/>
        </p:nvSpPr>
        <p:spPr>
          <a:xfrm>
            <a:off x="876300" y="663239"/>
            <a:ext cx="228600" cy="228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+mn-ea"/>
              <a:sym typeface="+mn-lt"/>
            </a:endParaRPr>
          </a:p>
        </p:txBody>
      </p:sp>
      <p:sp useBgFill="1">
        <p:nvSpPr>
          <p:cNvPr id="6" name="椭圆 5"/>
          <p:cNvSpPr/>
          <p:nvPr/>
        </p:nvSpPr>
        <p:spPr>
          <a:xfrm>
            <a:off x="876300" y="6088679"/>
            <a:ext cx="228600" cy="228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 useBgFill="1">
        <p:nvSpPr>
          <p:cNvPr id="7" name="椭圆 6"/>
          <p:cNvSpPr/>
          <p:nvPr/>
        </p:nvSpPr>
        <p:spPr>
          <a:xfrm>
            <a:off x="11369040" y="663239"/>
            <a:ext cx="228600" cy="228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 useBgFill="1">
        <p:nvSpPr>
          <p:cNvPr id="8" name="椭圆 7"/>
          <p:cNvSpPr/>
          <p:nvPr/>
        </p:nvSpPr>
        <p:spPr>
          <a:xfrm>
            <a:off x="11369040" y="6088679"/>
            <a:ext cx="228600" cy="228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文本框 4"/>
          <p:cNvSpPr txBox="true"/>
          <p:nvPr/>
        </p:nvSpPr>
        <p:spPr>
          <a:xfrm>
            <a:off x="1562100" y="662940"/>
            <a:ext cx="8571230" cy="57543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1600"/>
              <a:t>Name:           hello_world                      </a:t>
            </a:r>
            <a:r>
              <a:rPr lang="en-US" altLang="zh-CN" sz="1600"/>
              <a:t>#</a:t>
            </a:r>
            <a:r>
              <a:rPr lang="zh-CN" altLang="en-US" sz="1600"/>
              <a:t>包名</a:t>
            </a:r>
            <a:endParaRPr lang="zh-CN" altLang="en-US" sz="1600"/>
          </a:p>
          <a:p>
            <a:pPr algn="l"/>
            <a:r>
              <a:rPr lang="zh-CN" altLang="en-US" sz="1600"/>
              <a:t>Version:        1.0</a:t>
            </a:r>
            <a:r>
              <a:rPr lang="en-US" altLang="zh-CN" sz="1600"/>
              <a:t>		          #</a:t>
            </a:r>
            <a:r>
              <a:rPr lang="zh-CN" altLang="en-US" sz="1600"/>
              <a:t>版本</a:t>
            </a:r>
            <a:endParaRPr lang="zh-CN" altLang="en-US" sz="1600"/>
          </a:p>
          <a:p>
            <a:pPr algn="l"/>
            <a:r>
              <a:rPr lang="zh-CN" altLang="en-US" sz="1600"/>
              <a:t>Release:        1%{?dist}</a:t>
            </a:r>
            <a:r>
              <a:rPr lang="en-US" altLang="zh-CN" sz="1600"/>
              <a:t>			#</a:t>
            </a:r>
            <a:r>
              <a:rPr lang="zh-CN" altLang="en-US" sz="1600"/>
              <a:t>发布序号</a:t>
            </a:r>
            <a:endParaRPr lang="zh-CN" altLang="en-US" sz="1600"/>
          </a:p>
          <a:p>
            <a:pPr algn="l"/>
            <a:r>
              <a:rPr lang="zh-CN" altLang="en-US" sz="1600"/>
              <a:t>Summary:        First rpm</a:t>
            </a:r>
            <a:r>
              <a:rPr lang="en-US" altLang="zh-CN" sz="1600"/>
              <a:t>		#</a:t>
            </a:r>
            <a:r>
              <a:rPr lang="zh-CN" altLang="en-US" sz="1600"/>
              <a:t>简要说明</a:t>
            </a:r>
            <a:endParaRPr lang="zh-CN" altLang="en-US" sz="1600"/>
          </a:p>
          <a:p>
            <a:pPr algn="l"/>
            <a:endParaRPr lang="zh-CN" altLang="en-US" sz="1600"/>
          </a:p>
          <a:p>
            <a:pPr algn="l"/>
            <a:r>
              <a:rPr lang="zh-CN" altLang="en-US" sz="1600"/>
              <a:t>License:        GPL</a:t>
            </a:r>
            <a:r>
              <a:rPr lang="en-US" altLang="zh-CN" sz="1600"/>
              <a:t>			#</a:t>
            </a:r>
            <a:r>
              <a:rPr lang="zh-CN" altLang="en-US" sz="1600"/>
              <a:t>许可证</a:t>
            </a:r>
            <a:endParaRPr lang="zh-CN" altLang="en-US" sz="1600"/>
          </a:p>
          <a:p>
            <a:pPr algn="l"/>
            <a:endParaRPr lang="zh-CN" altLang="en-US" sz="1600"/>
          </a:p>
          <a:p>
            <a:pPr algn="l"/>
            <a:r>
              <a:rPr lang="zh-CN" altLang="en-US" sz="1600"/>
              <a:t>Source0:        %{name}-%{version}.tar.gz      </a:t>
            </a:r>
            <a:r>
              <a:rPr lang="en-US" altLang="zh-CN" sz="1600"/>
              <a:t>#</a:t>
            </a:r>
            <a:r>
              <a:rPr lang="zh-CN" altLang="en-US" sz="1600"/>
              <a:t>源码包</a:t>
            </a:r>
            <a:endParaRPr lang="zh-CN" altLang="en-US" sz="1600"/>
          </a:p>
          <a:p>
            <a:pPr algn="l"/>
            <a:endParaRPr lang="zh-CN" altLang="en-US" sz="1600"/>
          </a:p>
          <a:p>
            <a:pPr algn="l"/>
            <a:r>
              <a:rPr lang="zh-CN" altLang="en-US" sz="1600"/>
              <a:t>#BuildRequires: </a:t>
            </a:r>
            <a:endParaRPr lang="zh-CN" altLang="en-US" sz="1600"/>
          </a:p>
          <a:p>
            <a:pPr algn="l"/>
            <a:r>
              <a:rPr lang="zh-CN" altLang="en-US" sz="1600"/>
              <a:t>#Requires:</a:t>
            </a:r>
            <a:r>
              <a:rPr lang="en-US" altLang="zh-CN" sz="1600"/>
              <a:t>				#</a:t>
            </a:r>
            <a:r>
              <a:rPr lang="zh-CN" altLang="en-US" sz="1600"/>
              <a:t>依赖      </a:t>
            </a:r>
            <a:endParaRPr lang="zh-CN" altLang="en-US" sz="1600"/>
          </a:p>
          <a:p>
            <a:pPr algn="l"/>
            <a:endParaRPr lang="zh-CN" altLang="en-US" sz="1600"/>
          </a:p>
          <a:p>
            <a:pPr algn="l"/>
            <a:r>
              <a:rPr lang="zh-CN" altLang="en-US" sz="1600"/>
              <a:t>%description</a:t>
            </a:r>
            <a:r>
              <a:rPr lang="en-US" altLang="zh-CN" sz="1600"/>
              <a:t>				#</a:t>
            </a:r>
            <a:r>
              <a:rPr lang="zh-CN" altLang="en-US" sz="1600"/>
              <a:t>描述</a:t>
            </a:r>
            <a:endParaRPr lang="zh-CN" altLang="en-US" sz="1600"/>
          </a:p>
          <a:p>
            <a:pPr algn="l"/>
            <a:r>
              <a:rPr lang="zh-CN" altLang="en-US" sz="1600"/>
              <a:t>This is the first rpm</a:t>
            </a:r>
            <a:endParaRPr lang="zh-CN" altLang="en-US" sz="1600"/>
          </a:p>
          <a:p>
            <a:pPr algn="l"/>
            <a:endParaRPr lang="zh-CN" altLang="en-US" sz="1600"/>
          </a:p>
          <a:p>
            <a:pPr algn="l"/>
            <a:r>
              <a:rPr lang="zh-CN" altLang="en-US" sz="1600"/>
              <a:t>%prep</a:t>
            </a:r>
            <a:r>
              <a:rPr lang="en-US" altLang="zh-CN" sz="1600"/>
              <a:t>				</a:t>
            </a:r>
            <a:r>
              <a:rPr lang="zh-CN" altLang="en-US" sz="1600">
                <a:sym typeface="+mn-ea"/>
              </a:rPr>
              <a:t>#预处理操作，比如解开源程序压缩包</a:t>
            </a:r>
            <a:endParaRPr lang="zh-CN" altLang="en-US" sz="1600"/>
          </a:p>
          <a:p>
            <a:pPr algn="l"/>
            <a:r>
              <a:rPr lang="zh-CN" altLang="en-US" sz="1600"/>
              <a:t>%setup -q</a:t>
            </a:r>
            <a:endParaRPr lang="zh-CN" altLang="en-US" sz="1600"/>
          </a:p>
          <a:p>
            <a:pPr algn="l"/>
            <a:endParaRPr lang="zh-CN" altLang="en-US" sz="1600"/>
          </a:p>
          <a:p>
            <a:pPr algn="l"/>
            <a:r>
              <a:rPr lang="en-US" altLang="zh-CN" sz="1600"/>
              <a:t>%build				#</a:t>
            </a:r>
            <a:r>
              <a:rPr lang="zh-CN" altLang="en-US" sz="1600"/>
              <a:t>构建包的操作和配置（相当于</a:t>
            </a:r>
            <a:r>
              <a:rPr lang="en-US" altLang="zh-CN" sz="1600"/>
              <a:t>configure</a:t>
            </a:r>
            <a:r>
              <a:rPr lang="zh-CN" altLang="en-US" sz="1600"/>
              <a:t>和</a:t>
            </a:r>
            <a:r>
              <a:rPr lang="en-US" altLang="zh-CN" sz="1600"/>
              <a:t>make</a:t>
            </a:r>
            <a:r>
              <a:rPr lang="zh-CN" altLang="en-US" sz="1600"/>
              <a:t>）</a:t>
            </a:r>
            <a:endParaRPr lang="zh-CN" altLang="en-US" sz="1600"/>
          </a:p>
          <a:p>
            <a:pPr algn="l"/>
            <a:endParaRPr lang="zh-CN" altLang="en-US" sz="1600"/>
          </a:p>
          <a:p>
            <a:pPr algn="l"/>
            <a:r>
              <a:rPr lang="zh-CN" altLang="en-US" sz="1600"/>
              <a:t>%install</a:t>
            </a:r>
            <a:r>
              <a:rPr lang="en-US" altLang="zh-CN" sz="1600"/>
              <a:t>					#</a:t>
            </a:r>
            <a:r>
              <a:rPr lang="zh-CN" altLang="en-US" sz="1600">
                <a:sym typeface="+mn-ea"/>
              </a:rPr>
              <a:t>安装操作（相当于</a:t>
            </a:r>
            <a:r>
              <a:rPr lang="en-US" altLang="zh-CN" sz="1600">
                <a:sym typeface="+mn-ea"/>
              </a:rPr>
              <a:t>make install</a:t>
            </a:r>
            <a:r>
              <a:rPr lang="zh-CN" altLang="en-US" sz="1600">
                <a:sym typeface="+mn-ea"/>
              </a:rPr>
              <a:t>）</a:t>
            </a:r>
            <a:endParaRPr lang="zh-CN" altLang="en-US" sz="1600"/>
          </a:p>
          <a:p>
            <a:pPr algn="l"/>
            <a:r>
              <a:rPr lang="zh-CN" altLang="en-US" sz="1600"/>
              <a:t>#make install DESTDIR=%{buildroot}</a:t>
            </a:r>
            <a:endParaRPr lang="zh-CN" altLang="en-US" sz="1600"/>
          </a:p>
          <a:p>
            <a:pPr algn="l"/>
            <a:r>
              <a:rPr lang="zh-CN" altLang="en-US" sz="1600"/>
              <a:t>cp -a * %{buildroot}</a:t>
            </a:r>
            <a:endParaRPr lang="en-US" altLang="zh-CN" sz="16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295275" y="318770"/>
            <a:ext cx="11707495" cy="63969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cs typeface="+mn-ea"/>
                <a:sym typeface="+mn-lt"/>
              </a:rPr>
              <a:t>rpmbuild/</a:t>
            </a:r>
            <a:endParaRPr lang="zh-CN" altLang="en-US">
              <a:cs typeface="+mn-ea"/>
              <a:sym typeface="+mn-lt"/>
            </a:endParaRPr>
          </a:p>
          <a:p>
            <a:pPr algn="ctr"/>
            <a:r>
              <a:rPr lang="zh-CN" altLang="en-US">
                <a:cs typeface="+mn-ea"/>
                <a:sym typeface="+mn-lt"/>
              </a:rPr>
              <a:t>├── BUILD</a:t>
            </a:r>
            <a:endParaRPr lang="zh-CN" altLang="en-US">
              <a:cs typeface="+mn-ea"/>
              <a:sym typeface="+mn-lt"/>
            </a:endParaRPr>
          </a:p>
          <a:p>
            <a:pPr algn="ctr"/>
            <a:r>
              <a:rPr lang="zh-CN" altLang="en-US">
                <a:cs typeface="+mn-ea"/>
                <a:sym typeface="+mn-lt"/>
              </a:rPr>
              <a:t>├── RPMS</a:t>
            </a:r>
            <a:endParaRPr lang="zh-CN" altLang="en-US">
              <a:cs typeface="+mn-ea"/>
              <a:sym typeface="+mn-lt"/>
            </a:endParaRPr>
          </a:p>
          <a:p>
            <a:pPr algn="ctr"/>
            <a:r>
              <a:rPr lang="zh-CN" altLang="en-US">
                <a:cs typeface="+mn-ea"/>
                <a:sym typeface="+mn-lt"/>
              </a:rPr>
              <a:t>├── SOURCES</a:t>
            </a:r>
            <a:endParaRPr lang="zh-CN" altLang="en-US">
              <a:cs typeface="+mn-ea"/>
              <a:sym typeface="+mn-lt"/>
            </a:endParaRPr>
          </a:p>
          <a:p>
            <a:pPr algn="ctr"/>
            <a:r>
              <a:rPr lang="zh-CN" altLang="en-US">
                <a:cs typeface="+mn-ea"/>
                <a:sym typeface="+mn-lt"/>
              </a:rPr>
              <a:t>├── SPECS</a:t>
            </a:r>
            <a:endParaRPr lang="zh-CN" altLang="en-US">
              <a:cs typeface="+mn-ea"/>
              <a:sym typeface="+mn-lt"/>
            </a:endParaRPr>
          </a:p>
          <a:p>
            <a:pPr algn="ctr"/>
            <a:r>
              <a:rPr lang="zh-CN" altLang="en-US">
                <a:cs typeface="+mn-ea"/>
                <a:sym typeface="+mn-lt"/>
              </a:rPr>
              <a:t>└── SRPMS</a:t>
            </a:r>
            <a:endParaRPr lang="zh-CN" altLang="en-US">
              <a:cs typeface="+mn-ea"/>
              <a:sym typeface="+mn-lt"/>
            </a:endParaRPr>
          </a:p>
        </p:txBody>
      </p:sp>
      <p:sp useBgFill="1">
        <p:nvSpPr>
          <p:cNvPr id="4" name="椭圆 3"/>
          <p:cNvSpPr/>
          <p:nvPr/>
        </p:nvSpPr>
        <p:spPr>
          <a:xfrm>
            <a:off x="876300" y="663239"/>
            <a:ext cx="228600" cy="228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+mn-ea"/>
              <a:sym typeface="+mn-lt"/>
            </a:endParaRPr>
          </a:p>
        </p:txBody>
      </p:sp>
      <p:sp useBgFill="1">
        <p:nvSpPr>
          <p:cNvPr id="6" name="椭圆 5"/>
          <p:cNvSpPr/>
          <p:nvPr/>
        </p:nvSpPr>
        <p:spPr>
          <a:xfrm>
            <a:off x="876300" y="6088679"/>
            <a:ext cx="228600" cy="228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 useBgFill="1">
        <p:nvSpPr>
          <p:cNvPr id="7" name="椭圆 6"/>
          <p:cNvSpPr/>
          <p:nvPr/>
        </p:nvSpPr>
        <p:spPr>
          <a:xfrm>
            <a:off x="11369040" y="663239"/>
            <a:ext cx="228600" cy="228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 useBgFill="1">
        <p:nvSpPr>
          <p:cNvPr id="8" name="椭圆 7"/>
          <p:cNvSpPr/>
          <p:nvPr/>
        </p:nvSpPr>
        <p:spPr>
          <a:xfrm>
            <a:off x="11369040" y="6088679"/>
            <a:ext cx="228600" cy="228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文本框 4"/>
          <p:cNvSpPr txBox="true"/>
          <p:nvPr/>
        </p:nvSpPr>
        <p:spPr>
          <a:xfrm>
            <a:off x="1562100" y="662940"/>
            <a:ext cx="8866505" cy="526224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sz="1600"/>
              <a:t>%pre</a:t>
            </a:r>
            <a:r>
              <a:rPr lang="en-US" sz="1600"/>
              <a:t>				</a:t>
            </a:r>
            <a:r>
              <a:rPr sz="1600">
                <a:sym typeface="+mn-ea"/>
              </a:rPr>
              <a:t>#安装前的操作</a:t>
            </a:r>
            <a:endParaRPr sz="1600"/>
          </a:p>
          <a:p>
            <a:pPr algn="l"/>
            <a:endParaRPr sz="1600"/>
          </a:p>
          <a:p>
            <a:pPr algn="l"/>
            <a:r>
              <a:rPr sz="1600"/>
              <a:t>%post</a:t>
            </a:r>
            <a:r>
              <a:rPr lang="en-US" sz="1600"/>
              <a:t>				</a:t>
            </a:r>
            <a:r>
              <a:rPr sz="1600">
                <a:sym typeface="+mn-ea"/>
              </a:rPr>
              <a:t>#安装后的操作</a:t>
            </a:r>
            <a:endParaRPr sz="1600">
              <a:sym typeface="+mn-ea"/>
            </a:endParaRPr>
          </a:p>
          <a:p>
            <a:pPr algn="l"/>
            <a:r>
              <a:rPr sz="1600"/>
              <a:t>cp hello_world.txt /home/kylin</a:t>
            </a:r>
            <a:endParaRPr sz="1600"/>
          </a:p>
          <a:p>
            <a:pPr algn="l"/>
            <a:r>
              <a:rPr sz="1600"/>
              <a:t>echo "谢谢你安装我"</a:t>
            </a:r>
            <a:endParaRPr sz="1600"/>
          </a:p>
          <a:p>
            <a:pPr algn="l"/>
            <a:endParaRPr sz="1600"/>
          </a:p>
          <a:p>
            <a:pPr algn="l"/>
            <a:r>
              <a:rPr sz="1600"/>
              <a:t>%preun</a:t>
            </a:r>
            <a:r>
              <a:rPr lang="en-US" sz="1600"/>
              <a:t>				#</a:t>
            </a:r>
            <a:r>
              <a:rPr sz="1600">
                <a:sym typeface="+mn-ea"/>
              </a:rPr>
              <a:t>卸载前的操作</a:t>
            </a:r>
            <a:endParaRPr sz="1600">
              <a:sym typeface="+mn-ea"/>
            </a:endParaRPr>
          </a:p>
          <a:p>
            <a:pPr algn="l"/>
            <a:r>
              <a:rPr sz="1600"/>
              <a:t>echo "你要失去我了...."</a:t>
            </a:r>
            <a:endParaRPr sz="1600"/>
          </a:p>
          <a:p>
            <a:pPr algn="l"/>
            <a:endParaRPr sz="1600"/>
          </a:p>
          <a:p>
            <a:pPr algn="l"/>
            <a:r>
              <a:rPr sz="1600"/>
              <a:t>%postun</a:t>
            </a:r>
            <a:r>
              <a:rPr lang="en-US" sz="1600"/>
              <a:t>				</a:t>
            </a:r>
            <a:r>
              <a:rPr sz="1600">
                <a:sym typeface="+mn-ea"/>
              </a:rPr>
              <a:t>#卸载后的操作</a:t>
            </a:r>
            <a:endParaRPr sz="1600">
              <a:sym typeface="+mn-ea"/>
            </a:endParaRPr>
          </a:p>
          <a:p>
            <a:pPr algn="l"/>
            <a:r>
              <a:rPr sz="1600"/>
              <a:t>echo "再见！"</a:t>
            </a:r>
            <a:endParaRPr sz="1600"/>
          </a:p>
          <a:p>
            <a:pPr algn="l"/>
            <a:endParaRPr sz="1600"/>
          </a:p>
          <a:p>
            <a:pPr algn="l"/>
            <a:r>
              <a:rPr sz="1600"/>
              <a:t>%clean</a:t>
            </a:r>
            <a:r>
              <a:rPr lang="en-US" sz="1600"/>
              <a:t>				</a:t>
            </a:r>
            <a:r>
              <a:rPr sz="1600">
                <a:sym typeface="+mn-ea"/>
              </a:rPr>
              <a:t>#清理时执行的操作</a:t>
            </a:r>
            <a:endParaRPr sz="1600"/>
          </a:p>
          <a:p>
            <a:pPr algn="l"/>
            <a:endParaRPr sz="1600"/>
          </a:p>
          <a:p>
            <a:pPr algn="l"/>
            <a:r>
              <a:rPr sz="1600"/>
              <a:t>%files</a:t>
            </a:r>
            <a:r>
              <a:rPr lang="en-US" sz="1600"/>
              <a:t>				</a:t>
            </a:r>
            <a:r>
              <a:rPr sz="1600">
                <a:sym typeface="+mn-ea"/>
              </a:rPr>
              <a:t>#文件</a:t>
            </a:r>
            <a:r>
              <a:rPr lang="zh-CN" sz="1600">
                <a:sym typeface="+mn-ea"/>
              </a:rPr>
              <a:t>（将被放入</a:t>
            </a:r>
            <a:r>
              <a:rPr lang="en-US" altLang="zh-CN" sz="1600">
                <a:sym typeface="+mn-ea"/>
              </a:rPr>
              <a:t>rpm</a:t>
            </a:r>
            <a:r>
              <a:rPr lang="zh-CN" altLang="en-US" sz="1600">
                <a:sym typeface="+mn-ea"/>
              </a:rPr>
              <a:t>中）</a:t>
            </a:r>
            <a:endParaRPr sz="1600"/>
          </a:p>
          <a:p>
            <a:pPr algn="l"/>
            <a:r>
              <a:rPr sz="1600"/>
              <a:t>%doc</a:t>
            </a:r>
            <a:endParaRPr sz="1600"/>
          </a:p>
          <a:p>
            <a:pPr algn="l"/>
            <a:r>
              <a:rPr sz="1600"/>
              <a:t>/hello_world.txt</a:t>
            </a:r>
            <a:endParaRPr sz="1600"/>
          </a:p>
          <a:p>
            <a:pPr algn="l"/>
            <a:endParaRPr sz="1600"/>
          </a:p>
          <a:p>
            <a:pPr algn="l"/>
            <a:r>
              <a:rPr sz="1600"/>
              <a:t>%changelog</a:t>
            </a:r>
            <a:r>
              <a:rPr lang="en-US" sz="1600"/>
              <a:t>			</a:t>
            </a:r>
            <a:r>
              <a:rPr sz="1600">
                <a:sym typeface="+mn-ea"/>
              </a:rPr>
              <a:t>#日志</a:t>
            </a:r>
            <a:r>
              <a:rPr lang="zh-CN" sz="1600">
                <a:sym typeface="+mn-ea"/>
              </a:rPr>
              <a:t>（可参考rpm -q --changelog 其他软件的结果）</a:t>
            </a:r>
            <a:endParaRPr lang="zh-CN" sz="1600">
              <a:sym typeface="+mn-ea"/>
            </a:endParaRPr>
          </a:p>
          <a:p>
            <a:pPr algn="l"/>
            <a:r>
              <a:rPr sz="1600"/>
              <a:t>* Fri Jun 19 2020 xxx &lt;xxx@kylinos.cn&gt; 1.0</a:t>
            </a:r>
            <a:endParaRPr sz="1600"/>
          </a:p>
          <a:p>
            <a:pPr algn="l"/>
            <a:r>
              <a:rPr sz="1600"/>
              <a:t>- create</a:t>
            </a:r>
            <a:endParaRPr sz="16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242570" y="328295"/>
            <a:ext cx="11707495" cy="63969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cs typeface="+mn-ea"/>
                <a:sym typeface="+mn-lt"/>
              </a:rPr>
              <a:t>rpmbuild/</a:t>
            </a:r>
            <a:endParaRPr lang="zh-CN" altLang="en-US">
              <a:cs typeface="+mn-ea"/>
              <a:sym typeface="+mn-lt"/>
            </a:endParaRPr>
          </a:p>
          <a:p>
            <a:pPr algn="ctr"/>
            <a:r>
              <a:rPr lang="zh-CN" altLang="en-US">
                <a:cs typeface="+mn-ea"/>
                <a:sym typeface="+mn-lt"/>
              </a:rPr>
              <a:t>├── BUILD</a:t>
            </a:r>
            <a:endParaRPr lang="zh-CN" altLang="en-US">
              <a:cs typeface="+mn-ea"/>
              <a:sym typeface="+mn-lt"/>
            </a:endParaRPr>
          </a:p>
          <a:p>
            <a:pPr algn="ctr"/>
            <a:r>
              <a:rPr lang="zh-CN" altLang="en-US">
                <a:cs typeface="+mn-ea"/>
                <a:sym typeface="+mn-lt"/>
              </a:rPr>
              <a:t>├── RPMS</a:t>
            </a:r>
            <a:endParaRPr lang="zh-CN" altLang="en-US">
              <a:cs typeface="+mn-ea"/>
              <a:sym typeface="+mn-lt"/>
            </a:endParaRPr>
          </a:p>
          <a:p>
            <a:pPr algn="ctr"/>
            <a:r>
              <a:rPr lang="zh-CN" altLang="en-US">
                <a:cs typeface="+mn-ea"/>
                <a:sym typeface="+mn-lt"/>
              </a:rPr>
              <a:t>├── SOURCES</a:t>
            </a:r>
            <a:endParaRPr lang="zh-CN" altLang="en-US">
              <a:cs typeface="+mn-ea"/>
              <a:sym typeface="+mn-lt"/>
            </a:endParaRPr>
          </a:p>
          <a:p>
            <a:pPr algn="ctr"/>
            <a:r>
              <a:rPr lang="zh-CN" altLang="en-US">
                <a:cs typeface="+mn-ea"/>
                <a:sym typeface="+mn-lt"/>
              </a:rPr>
              <a:t>├── SPECS</a:t>
            </a:r>
            <a:endParaRPr lang="zh-CN" altLang="en-US">
              <a:cs typeface="+mn-ea"/>
              <a:sym typeface="+mn-lt"/>
            </a:endParaRPr>
          </a:p>
          <a:p>
            <a:pPr algn="ctr"/>
            <a:r>
              <a:rPr lang="zh-CN" altLang="en-US">
                <a:cs typeface="+mn-ea"/>
                <a:sym typeface="+mn-lt"/>
              </a:rPr>
              <a:t>└── SRPMS</a:t>
            </a:r>
            <a:endParaRPr lang="zh-CN" altLang="en-US">
              <a:cs typeface="+mn-ea"/>
              <a:sym typeface="+mn-lt"/>
            </a:endParaRPr>
          </a:p>
        </p:txBody>
      </p:sp>
      <p:sp>
        <p:nvSpPr>
          <p:cNvPr id="2" name="文本框 1"/>
          <p:cNvSpPr txBox="true"/>
          <p:nvPr/>
        </p:nvSpPr>
        <p:spPr>
          <a:xfrm>
            <a:off x="1503680" y="662940"/>
            <a:ext cx="811784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6"/>
                </a:solidFill>
              </a:rPr>
              <a:t>5</a:t>
            </a:r>
            <a:r>
              <a:rPr lang="zh-CN" altLang="en-US">
                <a:solidFill>
                  <a:schemeClr val="accent6"/>
                </a:solidFill>
              </a:rPr>
              <a:t>、编包</a:t>
            </a:r>
            <a:endParaRPr lang="zh-CN" altLang="en-US">
              <a:solidFill>
                <a:schemeClr val="accent6"/>
              </a:solidFill>
            </a:endParaRPr>
          </a:p>
          <a:p>
            <a:r>
              <a:rPr lang="en-US" altLang="zh-CN">
                <a:solidFill>
                  <a:schemeClr val="accent6"/>
                </a:solidFill>
              </a:rPr>
              <a:t>	rpmbuild -ba SPECS/hello_world.spec</a:t>
            </a:r>
            <a:endParaRPr lang="zh-CN" altLang="en-US">
              <a:solidFill>
                <a:schemeClr val="accent6"/>
              </a:solidFill>
            </a:endParaRPr>
          </a:p>
        </p:txBody>
      </p:sp>
      <p:sp useBgFill="1">
        <p:nvSpPr>
          <p:cNvPr id="4" name="椭圆 3"/>
          <p:cNvSpPr/>
          <p:nvPr/>
        </p:nvSpPr>
        <p:spPr>
          <a:xfrm>
            <a:off x="876300" y="663239"/>
            <a:ext cx="228600" cy="228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+mn-ea"/>
              <a:sym typeface="+mn-lt"/>
            </a:endParaRPr>
          </a:p>
        </p:txBody>
      </p:sp>
      <p:sp useBgFill="1">
        <p:nvSpPr>
          <p:cNvPr id="6" name="椭圆 5"/>
          <p:cNvSpPr/>
          <p:nvPr/>
        </p:nvSpPr>
        <p:spPr>
          <a:xfrm>
            <a:off x="876300" y="6088679"/>
            <a:ext cx="228600" cy="228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 useBgFill="1">
        <p:nvSpPr>
          <p:cNvPr id="7" name="椭圆 6"/>
          <p:cNvSpPr/>
          <p:nvPr/>
        </p:nvSpPr>
        <p:spPr>
          <a:xfrm>
            <a:off x="11369040" y="663239"/>
            <a:ext cx="228600" cy="228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 useBgFill="1">
        <p:nvSpPr>
          <p:cNvPr id="8" name="椭圆 7"/>
          <p:cNvSpPr/>
          <p:nvPr/>
        </p:nvSpPr>
        <p:spPr>
          <a:xfrm>
            <a:off x="11369040" y="6088679"/>
            <a:ext cx="228600" cy="228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文本框 4"/>
          <p:cNvSpPr txBox="true"/>
          <p:nvPr/>
        </p:nvSpPr>
        <p:spPr>
          <a:xfrm>
            <a:off x="2539365" y="1308100"/>
            <a:ext cx="905827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/>
              <a:t>-bp              #只执行spec的%pre段（解源代码包并打补丁）</a:t>
            </a:r>
            <a:endParaRPr lang="zh-CN" altLang="en-US" sz="1600"/>
          </a:p>
          <a:p>
            <a:r>
              <a:rPr lang="zh-CN" altLang="en-US" sz="1600"/>
              <a:t>-bc              #执行spec的%pre和%build段（准备并编译）</a:t>
            </a:r>
            <a:endParaRPr lang="zh-CN" altLang="en-US" sz="1600"/>
          </a:p>
          <a:p>
            <a:r>
              <a:rPr lang="zh-CN" altLang="en-US" sz="1600"/>
              <a:t>-bi               #执行spec的%pre， %build与%install（准备，编译并安装）</a:t>
            </a:r>
            <a:endParaRPr lang="zh-CN" altLang="en-US" sz="1600"/>
          </a:p>
          <a:p>
            <a:r>
              <a:rPr lang="zh-CN" altLang="en-US" sz="1600"/>
              <a:t>-bb              #只建立二进制包</a:t>
            </a:r>
            <a:endParaRPr lang="zh-CN" altLang="en-US" sz="1600"/>
          </a:p>
          <a:p>
            <a:r>
              <a:rPr lang="zh-CN" altLang="en-US" sz="1600"/>
              <a:t>-bs              #只建立源码包</a:t>
            </a:r>
            <a:endParaRPr lang="zh-CN" altLang="en-US" sz="1600"/>
          </a:p>
          <a:p>
            <a:r>
              <a:rPr lang="zh-CN" altLang="en-US" sz="1600">
                <a:sym typeface="+mn-ea"/>
              </a:rPr>
              <a:t>-ba              #建立源码与二进制包（常用）</a:t>
            </a:r>
            <a:endParaRPr lang="en-US" altLang="zh-CN" sz="1600"/>
          </a:p>
        </p:txBody>
      </p:sp>
      <p:pic>
        <p:nvPicPr>
          <p:cNvPr id="10" name="图片 9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2539365" y="2876550"/>
            <a:ext cx="4838700" cy="3695700"/>
          </a:xfrm>
          <a:prstGeom prst="rect">
            <a:avLst/>
          </a:prstGeom>
        </p:spPr>
      </p:pic>
      <p:sp>
        <p:nvSpPr>
          <p:cNvPr id="13" name="左箭头 12"/>
          <p:cNvSpPr/>
          <p:nvPr/>
        </p:nvSpPr>
        <p:spPr>
          <a:xfrm>
            <a:off x="7463155" y="5030470"/>
            <a:ext cx="1025525" cy="12573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左箭头 13"/>
          <p:cNvSpPr/>
          <p:nvPr/>
        </p:nvSpPr>
        <p:spPr>
          <a:xfrm>
            <a:off x="6710045" y="6258560"/>
            <a:ext cx="1778635" cy="13525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242570" y="328295"/>
            <a:ext cx="11707495" cy="63969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cs typeface="+mn-ea"/>
                <a:sym typeface="+mn-lt"/>
              </a:rPr>
              <a:t>rpmbuild/</a:t>
            </a:r>
            <a:endParaRPr lang="zh-CN" altLang="en-US">
              <a:cs typeface="+mn-ea"/>
              <a:sym typeface="+mn-lt"/>
            </a:endParaRPr>
          </a:p>
          <a:p>
            <a:pPr algn="ctr"/>
            <a:r>
              <a:rPr lang="zh-CN" altLang="en-US">
                <a:cs typeface="+mn-ea"/>
                <a:sym typeface="+mn-lt"/>
              </a:rPr>
              <a:t>├── BUILD</a:t>
            </a:r>
            <a:endParaRPr lang="zh-CN" altLang="en-US">
              <a:cs typeface="+mn-ea"/>
              <a:sym typeface="+mn-lt"/>
            </a:endParaRPr>
          </a:p>
          <a:p>
            <a:pPr algn="ctr"/>
            <a:r>
              <a:rPr lang="zh-CN" altLang="en-US">
                <a:cs typeface="+mn-ea"/>
                <a:sym typeface="+mn-lt"/>
              </a:rPr>
              <a:t>├── RPMS</a:t>
            </a:r>
            <a:endParaRPr lang="zh-CN" altLang="en-US">
              <a:cs typeface="+mn-ea"/>
              <a:sym typeface="+mn-lt"/>
            </a:endParaRPr>
          </a:p>
          <a:p>
            <a:pPr algn="ctr"/>
            <a:r>
              <a:rPr lang="zh-CN" altLang="en-US">
                <a:cs typeface="+mn-ea"/>
                <a:sym typeface="+mn-lt"/>
              </a:rPr>
              <a:t>├── SOURCES</a:t>
            </a:r>
            <a:endParaRPr lang="zh-CN" altLang="en-US">
              <a:cs typeface="+mn-ea"/>
              <a:sym typeface="+mn-lt"/>
            </a:endParaRPr>
          </a:p>
          <a:p>
            <a:pPr algn="ctr"/>
            <a:r>
              <a:rPr lang="zh-CN" altLang="en-US">
                <a:cs typeface="+mn-ea"/>
                <a:sym typeface="+mn-lt"/>
              </a:rPr>
              <a:t>├── SPECS</a:t>
            </a:r>
            <a:endParaRPr lang="zh-CN" altLang="en-US">
              <a:cs typeface="+mn-ea"/>
              <a:sym typeface="+mn-lt"/>
            </a:endParaRPr>
          </a:p>
          <a:p>
            <a:pPr algn="ctr"/>
            <a:r>
              <a:rPr lang="zh-CN" altLang="en-US">
                <a:cs typeface="+mn-ea"/>
                <a:sym typeface="+mn-lt"/>
              </a:rPr>
              <a:t>└── SRPMS</a:t>
            </a:r>
            <a:endParaRPr lang="zh-CN" altLang="en-US">
              <a:cs typeface="+mn-ea"/>
              <a:sym typeface="+mn-lt"/>
            </a:endParaRPr>
          </a:p>
        </p:txBody>
      </p:sp>
      <p:sp useBgFill="1">
        <p:nvSpPr>
          <p:cNvPr id="4" name="椭圆 3"/>
          <p:cNvSpPr/>
          <p:nvPr/>
        </p:nvSpPr>
        <p:spPr>
          <a:xfrm>
            <a:off x="876300" y="663239"/>
            <a:ext cx="228600" cy="228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+mn-ea"/>
              <a:sym typeface="+mn-lt"/>
            </a:endParaRPr>
          </a:p>
        </p:txBody>
      </p:sp>
      <p:sp useBgFill="1">
        <p:nvSpPr>
          <p:cNvPr id="6" name="椭圆 5"/>
          <p:cNvSpPr/>
          <p:nvPr/>
        </p:nvSpPr>
        <p:spPr>
          <a:xfrm>
            <a:off x="876300" y="6088679"/>
            <a:ext cx="228600" cy="228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 useBgFill="1">
        <p:nvSpPr>
          <p:cNvPr id="7" name="椭圆 6"/>
          <p:cNvSpPr/>
          <p:nvPr/>
        </p:nvSpPr>
        <p:spPr>
          <a:xfrm>
            <a:off x="11369040" y="663239"/>
            <a:ext cx="228600" cy="228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 useBgFill="1">
        <p:nvSpPr>
          <p:cNvPr id="8" name="椭圆 7"/>
          <p:cNvSpPr/>
          <p:nvPr/>
        </p:nvSpPr>
        <p:spPr>
          <a:xfrm>
            <a:off x="11369040" y="6088679"/>
            <a:ext cx="228600" cy="228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9" name="图片 8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1626235" y="662940"/>
            <a:ext cx="7200900" cy="360045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1616710" y="5008245"/>
            <a:ext cx="7210425" cy="476250"/>
          </a:xfrm>
          <a:prstGeom prst="rect">
            <a:avLst/>
          </a:prstGeom>
        </p:spPr>
      </p:pic>
      <p:sp>
        <p:nvSpPr>
          <p:cNvPr id="12" name="文本框 11"/>
          <p:cNvSpPr txBox="true"/>
          <p:nvPr/>
        </p:nvSpPr>
        <p:spPr>
          <a:xfrm>
            <a:off x="9348470" y="2021205"/>
            <a:ext cx="208534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查看软件包的信息</a:t>
            </a:r>
            <a:endParaRPr lang="zh-CN" altLang="en-US"/>
          </a:p>
          <a:p>
            <a:r>
              <a:rPr lang="zh-CN" altLang="en-US"/>
              <a:t>即</a:t>
            </a:r>
            <a:r>
              <a:rPr lang="en-US" altLang="zh-CN"/>
              <a:t>spec</a:t>
            </a:r>
            <a:r>
              <a:rPr lang="zh-CN" altLang="en-US"/>
              <a:t>前面的信息</a:t>
            </a:r>
            <a:endParaRPr lang="zh-CN" altLang="en-US"/>
          </a:p>
        </p:txBody>
      </p:sp>
      <p:sp>
        <p:nvSpPr>
          <p:cNvPr id="15" name="文本框 14"/>
          <p:cNvSpPr txBox="true"/>
          <p:nvPr/>
        </p:nvSpPr>
        <p:spPr>
          <a:xfrm>
            <a:off x="9283700" y="5008245"/>
            <a:ext cx="24688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列出软件包的文件列表</a:t>
            </a:r>
            <a:endParaRPr lang="zh-CN" altLang="en-US"/>
          </a:p>
          <a:p>
            <a:r>
              <a:rPr lang="zh-CN" altLang="en-US"/>
              <a:t>即</a:t>
            </a:r>
            <a:r>
              <a:rPr lang="en-US" altLang="zh-CN"/>
              <a:t>%file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242570" y="328295"/>
            <a:ext cx="11707495" cy="63969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cs typeface="+mn-ea"/>
                <a:sym typeface="+mn-lt"/>
              </a:rPr>
              <a:t>rpmbuild/</a:t>
            </a:r>
            <a:endParaRPr lang="zh-CN" altLang="en-US">
              <a:cs typeface="+mn-ea"/>
              <a:sym typeface="+mn-lt"/>
            </a:endParaRPr>
          </a:p>
          <a:p>
            <a:pPr algn="ctr"/>
            <a:r>
              <a:rPr lang="zh-CN" altLang="en-US">
                <a:cs typeface="+mn-ea"/>
                <a:sym typeface="+mn-lt"/>
              </a:rPr>
              <a:t>├── BUILD</a:t>
            </a:r>
            <a:endParaRPr lang="zh-CN" altLang="en-US">
              <a:cs typeface="+mn-ea"/>
              <a:sym typeface="+mn-lt"/>
            </a:endParaRPr>
          </a:p>
          <a:p>
            <a:pPr algn="ctr"/>
            <a:r>
              <a:rPr lang="zh-CN" altLang="en-US">
                <a:cs typeface="+mn-ea"/>
                <a:sym typeface="+mn-lt"/>
              </a:rPr>
              <a:t>├── RPMS</a:t>
            </a:r>
            <a:endParaRPr lang="zh-CN" altLang="en-US">
              <a:cs typeface="+mn-ea"/>
              <a:sym typeface="+mn-lt"/>
            </a:endParaRPr>
          </a:p>
          <a:p>
            <a:pPr algn="ctr"/>
            <a:r>
              <a:rPr lang="zh-CN" altLang="en-US">
                <a:cs typeface="+mn-ea"/>
                <a:sym typeface="+mn-lt"/>
              </a:rPr>
              <a:t>├── SOURCES</a:t>
            </a:r>
            <a:endParaRPr lang="zh-CN" altLang="en-US">
              <a:cs typeface="+mn-ea"/>
              <a:sym typeface="+mn-lt"/>
            </a:endParaRPr>
          </a:p>
          <a:p>
            <a:pPr algn="ctr"/>
            <a:r>
              <a:rPr lang="zh-CN" altLang="en-US">
                <a:cs typeface="+mn-ea"/>
                <a:sym typeface="+mn-lt"/>
              </a:rPr>
              <a:t>├── SPECS</a:t>
            </a:r>
            <a:endParaRPr lang="zh-CN" altLang="en-US">
              <a:cs typeface="+mn-ea"/>
              <a:sym typeface="+mn-lt"/>
            </a:endParaRPr>
          </a:p>
          <a:p>
            <a:pPr algn="ctr"/>
            <a:r>
              <a:rPr lang="zh-CN" altLang="en-US">
                <a:cs typeface="+mn-ea"/>
                <a:sym typeface="+mn-lt"/>
              </a:rPr>
              <a:t>└── SRPMS</a:t>
            </a:r>
            <a:endParaRPr lang="zh-CN" altLang="en-US">
              <a:cs typeface="+mn-ea"/>
              <a:sym typeface="+mn-lt"/>
            </a:endParaRPr>
          </a:p>
        </p:txBody>
      </p:sp>
      <p:sp useBgFill="1">
        <p:nvSpPr>
          <p:cNvPr id="4" name="椭圆 3"/>
          <p:cNvSpPr/>
          <p:nvPr/>
        </p:nvSpPr>
        <p:spPr>
          <a:xfrm>
            <a:off x="876300" y="663239"/>
            <a:ext cx="228600" cy="228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+mn-ea"/>
              <a:sym typeface="+mn-lt"/>
            </a:endParaRPr>
          </a:p>
        </p:txBody>
      </p:sp>
      <p:sp useBgFill="1">
        <p:nvSpPr>
          <p:cNvPr id="6" name="椭圆 5"/>
          <p:cNvSpPr/>
          <p:nvPr/>
        </p:nvSpPr>
        <p:spPr>
          <a:xfrm>
            <a:off x="876300" y="6088679"/>
            <a:ext cx="228600" cy="228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 useBgFill="1">
        <p:nvSpPr>
          <p:cNvPr id="7" name="椭圆 6"/>
          <p:cNvSpPr/>
          <p:nvPr/>
        </p:nvSpPr>
        <p:spPr>
          <a:xfrm>
            <a:off x="11369040" y="663239"/>
            <a:ext cx="228600" cy="228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 useBgFill="1">
        <p:nvSpPr>
          <p:cNvPr id="8" name="椭圆 7"/>
          <p:cNvSpPr/>
          <p:nvPr/>
        </p:nvSpPr>
        <p:spPr>
          <a:xfrm>
            <a:off x="11369040" y="6088679"/>
            <a:ext cx="228600" cy="228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2" name="图片 1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2893695" y="1125855"/>
            <a:ext cx="8296275" cy="10858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3446145" y="4565650"/>
            <a:ext cx="5448300" cy="65722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3446145" y="2893060"/>
            <a:ext cx="7743825" cy="1038225"/>
          </a:xfrm>
          <a:prstGeom prst="rect">
            <a:avLst/>
          </a:prstGeom>
        </p:spPr>
      </p:pic>
      <p:sp>
        <p:nvSpPr>
          <p:cNvPr id="13" name="文本框 12"/>
          <p:cNvSpPr txBox="true"/>
          <p:nvPr/>
        </p:nvSpPr>
        <p:spPr>
          <a:xfrm>
            <a:off x="1301750" y="1484630"/>
            <a:ext cx="868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试安装</a:t>
            </a:r>
            <a:endParaRPr lang="zh-CN" altLang="en-US"/>
          </a:p>
        </p:txBody>
      </p:sp>
      <p:sp>
        <p:nvSpPr>
          <p:cNvPr id="14" name="文本框 13"/>
          <p:cNvSpPr txBox="true"/>
          <p:nvPr/>
        </p:nvSpPr>
        <p:spPr>
          <a:xfrm>
            <a:off x="1301750" y="4709795"/>
            <a:ext cx="640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卸载</a:t>
            </a:r>
            <a:endParaRPr lang="zh-CN" altLang="en-US"/>
          </a:p>
        </p:txBody>
      </p:sp>
      <p:sp>
        <p:nvSpPr>
          <p:cNvPr id="16" name="文本框 15"/>
          <p:cNvSpPr txBox="true"/>
          <p:nvPr/>
        </p:nvSpPr>
        <p:spPr>
          <a:xfrm>
            <a:off x="1301750" y="3089275"/>
            <a:ext cx="186499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在～下生成了</a:t>
            </a:r>
            <a:endParaRPr lang="zh-CN" altLang="en-US"/>
          </a:p>
          <a:p>
            <a:r>
              <a:rPr lang="en-US" altLang="zh-CN"/>
              <a:t>hello_world.txt</a:t>
            </a:r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 flipH="true">
            <a:off x="269875" y="231775"/>
            <a:ext cx="11651615" cy="63950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 useBgFill="1">
        <p:nvSpPr>
          <p:cNvPr id="3" name="椭圆 2"/>
          <p:cNvSpPr/>
          <p:nvPr/>
        </p:nvSpPr>
        <p:spPr>
          <a:xfrm>
            <a:off x="876300" y="891839"/>
            <a:ext cx="228600" cy="228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 useBgFill="1">
        <p:nvSpPr>
          <p:cNvPr id="4" name="椭圆 3"/>
          <p:cNvSpPr/>
          <p:nvPr/>
        </p:nvSpPr>
        <p:spPr>
          <a:xfrm>
            <a:off x="11087100" y="891839"/>
            <a:ext cx="228600" cy="228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 useBgFill="1">
        <p:nvSpPr>
          <p:cNvPr id="5" name="椭圆 4"/>
          <p:cNvSpPr/>
          <p:nvPr/>
        </p:nvSpPr>
        <p:spPr>
          <a:xfrm>
            <a:off x="876300" y="5737561"/>
            <a:ext cx="228600" cy="228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 useBgFill="1">
        <p:nvSpPr>
          <p:cNvPr id="6" name="椭圆 5"/>
          <p:cNvSpPr/>
          <p:nvPr/>
        </p:nvSpPr>
        <p:spPr>
          <a:xfrm>
            <a:off x="11087100" y="5737561"/>
            <a:ext cx="228600" cy="228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2" name="Freeform 179"/>
          <p:cNvSpPr>
            <a:spLocks noEditPoints="true"/>
          </p:cNvSpPr>
          <p:nvPr/>
        </p:nvSpPr>
        <p:spPr bwMode="auto">
          <a:xfrm>
            <a:off x="3504779" y="1740197"/>
            <a:ext cx="458367" cy="460184"/>
          </a:xfrm>
          <a:custGeom>
            <a:avLst/>
            <a:gdLst/>
            <a:ahLst/>
            <a:cxnLst>
              <a:cxn ang="0">
                <a:pos x="140" y="116"/>
              </a:cxn>
              <a:cxn ang="0">
                <a:pos x="140" y="0"/>
              </a:cxn>
              <a:cxn ang="0">
                <a:pos x="256" y="116"/>
              </a:cxn>
              <a:cxn ang="0">
                <a:pos x="140" y="116"/>
              </a:cxn>
              <a:cxn ang="0">
                <a:pos x="116" y="256"/>
              </a:cxn>
              <a:cxn ang="0">
                <a:pos x="0" y="140"/>
              </a:cxn>
              <a:cxn ang="0">
                <a:pos x="116" y="24"/>
              </a:cxn>
              <a:cxn ang="0">
                <a:pos x="116" y="140"/>
              </a:cxn>
              <a:cxn ang="0">
                <a:pos x="232" y="140"/>
              </a:cxn>
              <a:cxn ang="0">
                <a:pos x="116" y="256"/>
              </a:cxn>
            </a:cxnLst>
            <a:rect l="0" t="0" r="r" b="b"/>
            <a:pathLst>
              <a:path w="256" h="256">
                <a:moveTo>
                  <a:pt x="140" y="116"/>
                </a:moveTo>
                <a:cubicBezTo>
                  <a:pt x="140" y="0"/>
                  <a:pt x="140" y="0"/>
                  <a:pt x="140" y="0"/>
                </a:cubicBezTo>
                <a:cubicBezTo>
                  <a:pt x="204" y="0"/>
                  <a:pt x="256" y="52"/>
                  <a:pt x="256" y="116"/>
                </a:cubicBezTo>
                <a:lnTo>
                  <a:pt x="140" y="116"/>
                </a:lnTo>
                <a:close/>
                <a:moveTo>
                  <a:pt x="116" y="256"/>
                </a:moveTo>
                <a:cubicBezTo>
                  <a:pt x="52" y="256"/>
                  <a:pt x="0" y="204"/>
                  <a:pt x="0" y="140"/>
                </a:cubicBezTo>
                <a:cubicBezTo>
                  <a:pt x="0" y="76"/>
                  <a:pt x="52" y="24"/>
                  <a:pt x="116" y="24"/>
                </a:cubicBezTo>
                <a:cubicBezTo>
                  <a:pt x="116" y="140"/>
                  <a:pt x="116" y="140"/>
                  <a:pt x="116" y="140"/>
                </a:cubicBezTo>
                <a:cubicBezTo>
                  <a:pt x="232" y="140"/>
                  <a:pt x="232" y="140"/>
                  <a:pt x="232" y="140"/>
                </a:cubicBezTo>
                <a:cubicBezTo>
                  <a:pt x="232" y="204"/>
                  <a:pt x="180" y="256"/>
                  <a:pt x="116" y="256"/>
                </a:cubicBezTo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false" compatLnSpc="true"/>
          <a:lstStyle/>
          <a:p>
            <a:endParaRPr lang="en-US">
              <a:cs typeface="+mn-ea"/>
              <a:sym typeface="+mn-lt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048000" y="2459990"/>
            <a:ext cx="6096635" cy="1938020"/>
          </a:xfrm>
          <a:prstGeom prst="rect">
            <a:avLst/>
          </a:prstGeom>
        </p:spPr>
        <p:txBody>
          <a:bodyPr wrap="square">
            <a:spAutoFit/>
          </a:bodyPr>
          <a:p>
            <a:pPr algn="ctr"/>
            <a:r>
              <a:rPr lang="zh-CN" altLang="en-US" sz="6000" dirty="0">
                <a:solidFill>
                  <a:schemeClr val="accent6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cs typeface="+mn-ea"/>
                <a:sym typeface="+mn-lt"/>
              </a:rPr>
              <a:t>法</a:t>
            </a:r>
            <a:r>
              <a:rPr lang="en-US" altLang="zh-CN" sz="6000" dirty="0">
                <a:solidFill>
                  <a:schemeClr val="accent6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cs typeface="+mn-ea"/>
                <a:sym typeface="+mn-lt"/>
              </a:rPr>
              <a:t>2</a:t>
            </a:r>
            <a:endParaRPr lang="zh-CN" altLang="en-US" sz="6000" dirty="0">
              <a:solidFill>
                <a:schemeClr val="accent6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cs typeface="+mn-ea"/>
              <a:sym typeface="+mn-lt"/>
            </a:endParaRPr>
          </a:p>
          <a:p>
            <a:pPr algn="ctr"/>
            <a:r>
              <a:rPr lang="zh-CN" altLang="en-US" sz="6000" dirty="0">
                <a:solidFill>
                  <a:schemeClr val="accent6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cs typeface="+mn-ea"/>
                <a:sym typeface="+mn-lt"/>
              </a:rPr>
              <a:t>从源码包编包</a:t>
            </a:r>
            <a:endParaRPr lang="zh-CN" altLang="en-US" sz="6000" dirty="0">
              <a:solidFill>
                <a:schemeClr val="accent6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295275" y="318770"/>
            <a:ext cx="11707495" cy="63969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cs typeface="+mn-ea"/>
                <a:sym typeface="+mn-lt"/>
              </a:rPr>
              <a:t>rpmbuild/</a:t>
            </a:r>
            <a:endParaRPr lang="zh-CN" altLang="en-US">
              <a:cs typeface="+mn-ea"/>
              <a:sym typeface="+mn-lt"/>
            </a:endParaRPr>
          </a:p>
          <a:p>
            <a:pPr algn="ctr"/>
            <a:r>
              <a:rPr lang="zh-CN" altLang="en-US">
                <a:cs typeface="+mn-ea"/>
                <a:sym typeface="+mn-lt"/>
              </a:rPr>
              <a:t>├── BUILD</a:t>
            </a:r>
            <a:endParaRPr lang="zh-CN" altLang="en-US">
              <a:cs typeface="+mn-ea"/>
              <a:sym typeface="+mn-lt"/>
            </a:endParaRPr>
          </a:p>
          <a:p>
            <a:pPr algn="ctr"/>
            <a:r>
              <a:rPr lang="zh-CN" altLang="en-US">
                <a:cs typeface="+mn-ea"/>
                <a:sym typeface="+mn-lt"/>
              </a:rPr>
              <a:t>├── RPMS</a:t>
            </a:r>
            <a:endParaRPr lang="zh-CN" altLang="en-US">
              <a:cs typeface="+mn-ea"/>
              <a:sym typeface="+mn-lt"/>
            </a:endParaRPr>
          </a:p>
          <a:p>
            <a:pPr algn="ctr"/>
            <a:r>
              <a:rPr lang="zh-CN" altLang="en-US">
                <a:cs typeface="+mn-ea"/>
                <a:sym typeface="+mn-lt"/>
              </a:rPr>
              <a:t>├── SOURCES</a:t>
            </a:r>
            <a:endParaRPr lang="zh-CN" altLang="en-US">
              <a:cs typeface="+mn-ea"/>
              <a:sym typeface="+mn-lt"/>
            </a:endParaRPr>
          </a:p>
          <a:p>
            <a:pPr algn="ctr"/>
            <a:r>
              <a:rPr lang="zh-CN" altLang="en-US">
                <a:cs typeface="+mn-ea"/>
                <a:sym typeface="+mn-lt"/>
              </a:rPr>
              <a:t>├── SPECS</a:t>
            </a:r>
            <a:endParaRPr lang="zh-CN" altLang="en-US">
              <a:cs typeface="+mn-ea"/>
              <a:sym typeface="+mn-lt"/>
            </a:endParaRPr>
          </a:p>
          <a:p>
            <a:pPr algn="ctr"/>
            <a:r>
              <a:rPr lang="zh-CN" altLang="en-US">
                <a:cs typeface="+mn-ea"/>
                <a:sym typeface="+mn-lt"/>
              </a:rPr>
              <a:t>└── SRPMS</a:t>
            </a:r>
            <a:endParaRPr lang="zh-CN" altLang="en-US">
              <a:cs typeface="+mn-ea"/>
              <a:sym typeface="+mn-lt"/>
            </a:endParaRPr>
          </a:p>
        </p:txBody>
      </p:sp>
      <p:sp>
        <p:nvSpPr>
          <p:cNvPr id="2" name="文本框 1"/>
          <p:cNvSpPr txBox="true"/>
          <p:nvPr/>
        </p:nvSpPr>
        <p:spPr>
          <a:xfrm>
            <a:off x="1619885" y="1092835"/>
            <a:ext cx="700468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6"/>
                </a:solidFill>
              </a:rPr>
              <a:t>1</a:t>
            </a:r>
            <a:r>
              <a:rPr lang="zh-CN" altLang="en-US">
                <a:solidFill>
                  <a:schemeClr val="accent6"/>
                </a:solidFill>
              </a:rPr>
              <a:t>、获取源码包</a:t>
            </a:r>
            <a:endParaRPr lang="zh-CN" altLang="en-US">
              <a:solidFill>
                <a:schemeClr val="accent6"/>
              </a:solidFill>
            </a:endParaRPr>
          </a:p>
          <a:p>
            <a:r>
              <a:rPr lang="en-US" altLang="zh-CN">
                <a:solidFill>
                  <a:schemeClr val="accent6"/>
                </a:solidFill>
              </a:rPr>
              <a:t>	yumdownloader --source </a:t>
            </a:r>
            <a:r>
              <a:rPr lang="en-US" altLang="zh-CN">
                <a:solidFill>
                  <a:schemeClr val="accent6"/>
                </a:solidFill>
                <a:sym typeface="+mn-ea"/>
              </a:rPr>
              <a:t>watchdog</a:t>
            </a:r>
            <a:endParaRPr lang="en-US" altLang="zh-CN">
              <a:solidFill>
                <a:schemeClr val="accent6"/>
              </a:solidFill>
            </a:endParaRPr>
          </a:p>
          <a:p>
            <a:r>
              <a:rPr lang="en-US" altLang="zh-CN">
                <a:solidFill>
                  <a:schemeClr val="accent6"/>
                </a:solidFill>
              </a:rPr>
              <a:t>	</a:t>
            </a:r>
            <a:r>
              <a:rPr lang="zh-CN" altLang="en-US">
                <a:solidFill>
                  <a:schemeClr val="accent6"/>
                </a:solidFill>
              </a:rPr>
              <a:t>或者自行取得</a:t>
            </a:r>
            <a:r>
              <a:rPr lang="en-US" altLang="zh-CN">
                <a:solidFill>
                  <a:schemeClr val="accent6"/>
                </a:solidFill>
                <a:sym typeface="+mn-ea"/>
              </a:rPr>
              <a:t>watchdog-5.6-5.ky3.src.rpm</a:t>
            </a:r>
            <a:endParaRPr lang="en-US" altLang="zh-CN">
              <a:solidFill>
                <a:schemeClr val="accent6"/>
              </a:solidFill>
              <a:sym typeface="+mn-ea"/>
            </a:endParaRPr>
          </a:p>
        </p:txBody>
      </p:sp>
      <p:sp useBgFill="1">
        <p:nvSpPr>
          <p:cNvPr id="4" name="椭圆 3"/>
          <p:cNvSpPr/>
          <p:nvPr/>
        </p:nvSpPr>
        <p:spPr>
          <a:xfrm>
            <a:off x="876300" y="663239"/>
            <a:ext cx="228600" cy="228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+mn-ea"/>
              <a:sym typeface="+mn-lt"/>
            </a:endParaRPr>
          </a:p>
        </p:txBody>
      </p:sp>
      <p:sp useBgFill="1">
        <p:nvSpPr>
          <p:cNvPr id="6" name="椭圆 5"/>
          <p:cNvSpPr/>
          <p:nvPr/>
        </p:nvSpPr>
        <p:spPr>
          <a:xfrm>
            <a:off x="876300" y="6088679"/>
            <a:ext cx="228600" cy="228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 useBgFill="1">
        <p:nvSpPr>
          <p:cNvPr id="7" name="椭圆 6"/>
          <p:cNvSpPr/>
          <p:nvPr/>
        </p:nvSpPr>
        <p:spPr>
          <a:xfrm>
            <a:off x="11369040" y="663239"/>
            <a:ext cx="228600" cy="228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 useBgFill="1">
        <p:nvSpPr>
          <p:cNvPr id="8" name="椭圆 7"/>
          <p:cNvSpPr/>
          <p:nvPr/>
        </p:nvSpPr>
        <p:spPr>
          <a:xfrm>
            <a:off x="11369040" y="6088679"/>
            <a:ext cx="228600" cy="228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" name="文本框 8"/>
          <p:cNvSpPr txBox="true"/>
          <p:nvPr/>
        </p:nvSpPr>
        <p:spPr>
          <a:xfrm>
            <a:off x="1619885" y="2155190"/>
            <a:ext cx="927925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6"/>
                </a:solidFill>
              </a:rPr>
              <a:t>2</a:t>
            </a:r>
            <a:r>
              <a:rPr lang="zh-CN" altLang="en-US">
                <a:solidFill>
                  <a:schemeClr val="accent6"/>
                </a:solidFill>
              </a:rPr>
              <a:t>、解析源码包</a:t>
            </a:r>
            <a:endParaRPr lang="zh-CN" altLang="en-US">
              <a:solidFill>
                <a:schemeClr val="accent6"/>
              </a:solidFill>
            </a:endParaRPr>
          </a:p>
          <a:p>
            <a:r>
              <a:rPr lang="en-US" altLang="zh-CN">
                <a:solidFill>
                  <a:schemeClr val="accent6"/>
                </a:solidFill>
              </a:rPr>
              <a:t>	rpm --ivh </a:t>
            </a:r>
            <a:r>
              <a:rPr lang="en-US" altLang="zh-CN">
                <a:solidFill>
                  <a:schemeClr val="accent6"/>
                </a:solidFill>
                <a:sym typeface="+mn-ea"/>
              </a:rPr>
              <a:t>watchdog-5.6-5.ky3.src.rpm</a:t>
            </a:r>
            <a:endParaRPr lang="zh-CN" altLang="en-US">
              <a:solidFill>
                <a:schemeClr val="accent6"/>
              </a:solidFill>
            </a:endParaRPr>
          </a:p>
          <a:p>
            <a:r>
              <a:rPr lang="en-US" altLang="zh-CN">
                <a:solidFill>
                  <a:schemeClr val="accent6"/>
                </a:solidFill>
              </a:rPr>
              <a:t>	</a:t>
            </a:r>
            <a:r>
              <a:rPr lang="zh-CN" altLang="en-US">
                <a:solidFill>
                  <a:schemeClr val="accent6"/>
                </a:solidFill>
              </a:rPr>
              <a:t>无报错则会在</a:t>
            </a:r>
            <a:r>
              <a:rPr lang="en-US" altLang="zh-CN">
                <a:solidFill>
                  <a:schemeClr val="accent6"/>
                </a:solidFill>
              </a:rPr>
              <a:t>~</a:t>
            </a:r>
            <a:r>
              <a:rPr lang="zh-CN" altLang="en-US">
                <a:solidFill>
                  <a:schemeClr val="accent6"/>
                </a:solidFill>
              </a:rPr>
              <a:t>下生成</a:t>
            </a:r>
            <a:r>
              <a:rPr lang="en-US" altLang="zh-CN">
                <a:solidFill>
                  <a:schemeClr val="accent6"/>
                </a:solidFill>
              </a:rPr>
              <a:t>rpmbuild</a:t>
            </a:r>
            <a:r>
              <a:rPr lang="zh-CN" altLang="en-US">
                <a:solidFill>
                  <a:schemeClr val="accent6"/>
                </a:solidFill>
              </a:rPr>
              <a:t>文件夹</a:t>
            </a:r>
            <a:endParaRPr lang="zh-CN" altLang="en-US">
              <a:solidFill>
                <a:schemeClr val="accent6"/>
              </a:solidFill>
            </a:endParaRPr>
          </a:p>
        </p:txBody>
      </p:sp>
      <p:sp>
        <p:nvSpPr>
          <p:cNvPr id="5" name="文本框 4"/>
          <p:cNvSpPr txBox="true"/>
          <p:nvPr/>
        </p:nvSpPr>
        <p:spPr>
          <a:xfrm>
            <a:off x="1698625" y="593090"/>
            <a:ext cx="407797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/>
              <a:t>以</a:t>
            </a:r>
            <a:r>
              <a:rPr lang="en-US" altLang="zh-CN"/>
              <a:t>watchdog-5.6-5.ky3.src.rpm</a:t>
            </a:r>
            <a:r>
              <a:rPr lang="zh-CN" altLang="en-US"/>
              <a:t>为例</a:t>
            </a:r>
            <a:endParaRPr lang="zh-CN" altLang="en-US"/>
          </a:p>
        </p:txBody>
      </p:sp>
      <p:sp>
        <p:nvSpPr>
          <p:cNvPr id="10" name="文本框 9"/>
          <p:cNvSpPr txBox="true"/>
          <p:nvPr/>
        </p:nvSpPr>
        <p:spPr>
          <a:xfrm>
            <a:off x="2472690" y="6010275"/>
            <a:ext cx="927925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accent6"/>
                </a:solidFill>
              </a:rPr>
              <a:t>也可以用</a:t>
            </a:r>
            <a:r>
              <a:rPr lang="en-US" altLang="zh-CN">
                <a:solidFill>
                  <a:schemeClr val="accent6"/>
                </a:solidFill>
              </a:rPr>
              <a:t>rpmbuild --rebuild </a:t>
            </a:r>
            <a:r>
              <a:rPr lang="en-US" altLang="zh-CN">
                <a:solidFill>
                  <a:schemeClr val="accent6"/>
                </a:solidFill>
                <a:sym typeface="+mn-ea"/>
              </a:rPr>
              <a:t>watchdog-5.6-5.ky3.src.rpm</a:t>
            </a:r>
            <a:endParaRPr lang="zh-CN" altLang="en-US">
              <a:solidFill>
                <a:schemeClr val="accent6"/>
              </a:solidFill>
            </a:endParaRPr>
          </a:p>
          <a:p>
            <a:r>
              <a:rPr lang="zh-CN" altLang="en-US">
                <a:solidFill>
                  <a:schemeClr val="accent6"/>
                </a:solidFill>
              </a:rPr>
              <a:t>（可能会报缺包，比如automake和</a:t>
            </a:r>
            <a:r>
              <a:rPr lang="en-US" altLang="zh-CN">
                <a:solidFill>
                  <a:schemeClr val="accent6"/>
                </a:solidFill>
              </a:rPr>
              <a:t>gcc</a:t>
            </a:r>
            <a:r>
              <a:rPr lang="zh-CN" altLang="en-US">
                <a:solidFill>
                  <a:schemeClr val="accent6"/>
                </a:solidFill>
              </a:rPr>
              <a:t>，装之）</a:t>
            </a:r>
            <a:endParaRPr lang="zh-CN" altLang="en-US">
              <a:solidFill>
                <a:schemeClr val="accent6"/>
              </a:solidFill>
            </a:endParaRPr>
          </a:p>
        </p:txBody>
      </p:sp>
      <p:pic>
        <p:nvPicPr>
          <p:cNvPr id="12" name="图片 11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2510790" y="3077210"/>
            <a:ext cx="6113780" cy="28441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294640" y="318770"/>
            <a:ext cx="11707495" cy="63969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cs typeface="+mn-ea"/>
                <a:sym typeface="+mn-lt"/>
              </a:rPr>
              <a:t>rpmbuild/</a:t>
            </a:r>
            <a:endParaRPr lang="zh-CN" altLang="en-US">
              <a:cs typeface="+mn-ea"/>
              <a:sym typeface="+mn-lt"/>
            </a:endParaRPr>
          </a:p>
          <a:p>
            <a:pPr algn="ctr"/>
            <a:r>
              <a:rPr lang="zh-CN" altLang="en-US">
                <a:cs typeface="+mn-ea"/>
                <a:sym typeface="+mn-lt"/>
              </a:rPr>
              <a:t>├── BUILD</a:t>
            </a:r>
            <a:endParaRPr lang="zh-CN" altLang="en-US">
              <a:cs typeface="+mn-ea"/>
              <a:sym typeface="+mn-lt"/>
            </a:endParaRPr>
          </a:p>
          <a:p>
            <a:pPr algn="ctr"/>
            <a:r>
              <a:rPr lang="zh-CN" altLang="en-US">
                <a:cs typeface="+mn-ea"/>
                <a:sym typeface="+mn-lt"/>
              </a:rPr>
              <a:t>├── RPMS</a:t>
            </a:r>
            <a:endParaRPr lang="zh-CN" altLang="en-US">
              <a:cs typeface="+mn-ea"/>
              <a:sym typeface="+mn-lt"/>
            </a:endParaRPr>
          </a:p>
          <a:p>
            <a:pPr algn="ctr"/>
            <a:r>
              <a:rPr lang="zh-CN" altLang="en-US">
                <a:cs typeface="+mn-ea"/>
                <a:sym typeface="+mn-lt"/>
              </a:rPr>
              <a:t>├── SOURCES</a:t>
            </a:r>
            <a:endParaRPr lang="zh-CN" altLang="en-US">
              <a:cs typeface="+mn-ea"/>
              <a:sym typeface="+mn-lt"/>
            </a:endParaRPr>
          </a:p>
          <a:p>
            <a:pPr algn="ctr"/>
            <a:r>
              <a:rPr lang="zh-CN" altLang="en-US">
                <a:cs typeface="+mn-ea"/>
                <a:sym typeface="+mn-lt"/>
              </a:rPr>
              <a:t>├── SPECS</a:t>
            </a:r>
            <a:endParaRPr lang="zh-CN" altLang="en-US">
              <a:cs typeface="+mn-ea"/>
              <a:sym typeface="+mn-lt"/>
            </a:endParaRPr>
          </a:p>
          <a:p>
            <a:pPr algn="ctr"/>
            <a:r>
              <a:rPr lang="zh-CN" altLang="en-US">
                <a:cs typeface="+mn-ea"/>
                <a:sym typeface="+mn-lt"/>
              </a:rPr>
              <a:t>└── SRPMS</a:t>
            </a:r>
            <a:endParaRPr lang="zh-CN" altLang="en-US">
              <a:cs typeface="+mn-ea"/>
              <a:sym typeface="+mn-lt"/>
            </a:endParaRPr>
          </a:p>
        </p:txBody>
      </p:sp>
      <p:sp>
        <p:nvSpPr>
          <p:cNvPr id="2" name="文本框 1"/>
          <p:cNvSpPr txBox="true"/>
          <p:nvPr/>
        </p:nvSpPr>
        <p:spPr>
          <a:xfrm>
            <a:off x="1619885" y="662940"/>
            <a:ext cx="808926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solidFill>
                  <a:schemeClr val="accent6"/>
                </a:solidFill>
              </a:rPr>
              <a:t>3</a:t>
            </a:r>
            <a:r>
              <a:rPr lang="zh-CN" altLang="en-US">
                <a:solidFill>
                  <a:schemeClr val="accent6"/>
                </a:solidFill>
              </a:rPr>
              <a:t>、</a:t>
            </a:r>
            <a:r>
              <a:rPr>
                <a:solidFill>
                  <a:schemeClr val="accent6"/>
                </a:solidFill>
              </a:rPr>
              <a:t>修改源码包：</a:t>
            </a:r>
            <a:endParaRPr>
              <a:solidFill>
                <a:schemeClr val="accent6"/>
              </a:solidFill>
            </a:endParaRPr>
          </a:p>
          <a:p>
            <a:r>
              <a:rPr lang="en-US">
                <a:solidFill>
                  <a:schemeClr val="accent6"/>
                </a:solidFill>
              </a:rPr>
              <a:t>	</a:t>
            </a:r>
            <a:r>
              <a:rPr>
                <a:solidFill>
                  <a:schemeClr val="accent6"/>
                </a:solidFill>
              </a:rPr>
              <a:t>进入解析后</a:t>
            </a:r>
            <a:r>
              <a:rPr lang="zh-CN">
                <a:solidFill>
                  <a:schemeClr val="accent6"/>
                </a:solidFill>
              </a:rPr>
              <a:t>得到</a:t>
            </a:r>
            <a:r>
              <a:rPr>
                <a:solidFill>
                  <a:schemeClr val="accent6"/>
                </a:solidFill>
              </a:rPr>
              <a:t>的目录修改需要的文件</a:t>
            </a:r>
            <a:endParaRPr>
              <a:solidFill>
                <a:schemeClr val="accent6"/>
              </a:solidFill>
            </a:endParaRPr>
          </a:p>
          <a:p>
            <a:r>
              <a:rPr lang="en-US">
                <a:solidFill>
                  <a:schemeClr val="accent6"/>
                </a:solidFill>
              </a:rPr>
              <a:t>	</a:t>
            </a:r>
            <a:r>
              <a:rPr>
                <a:solidFill>
                  <a:schemeClr val="accent6"/>
                </a:solidFill>
              </a:rPr>
              <a:t>例如</a:t>
            </a:r>
            <a:r>
              <a:rPr lang="zh-CN">
                <a:solidFill>
                  <a:schemeClr val="accent6"/>
                </a:solidFill>
              </a:rPr>
              <a:t>在</a:t>
            </a:r>
            <a:r>
              <a:rPr lang="en-US" altLang="zh-CN">
                <a:solidFill>
                  <a:schemeClr val="accent6"/>
                </a:solidFill>
              </a:rPr>
              <a:t>SOURCES</a:t>
            </a:r>
            <a:r>
              <a:rPr lang="zh-CN" altLang="en-US">
                <a:solidFill>
                  <a:schemeClr val="accent6"/>
                </a:solidFill>
              </a:rPr>
              <a:t>中增加</a:t>
            </a:r>
            <a:r>
              <a:rPr>
                <a:solidFill>
                  <a:schemeClr val="accent6"/>
                </a:solidFill>
              </a:rPr>
              <a:t>补丁，</a:t>
            </a:r>
            <a:r>
              <a:rPr lang="zh-CN">
                <a:solidFill>
                  <a:schemeClr val="accent6"/>
                </a:solidFill>
              </a:rPr>
              <a:t>最后修改</a:t>
            </a:r>
            <a:r>
              <a:rPr>
                <a:solidFill>
                  <a:schemeClr val="accent6"/>
                </a:solidFill>
              </a:rPr>
              <a:t>SPECS</a:t>
            </a:r>
            <a:r>
              <a:rPr lang="en-US">
                <a:solidFill>
                  <a:schemeClr val="accent6"/>
                </a:solidFill>
              </a:rPr>
              <a:t>/</a:t>
            </a:r>
            <a:r>
              <a:rPr lang="en-US" altLang="zh-CN">
                <a:solidFill>
                  <a:schemeClr val="accent6"/>
                </a:solidFill>
              </a:rPr>
              <a:t>watchdog.spec</a:t>
            </a:r>
            <a:r>
              <a:rPr lang="zh-CN" altLang="en-US">
                <a:solidFill>
                  <a:schemeClr val="accent6"/>
                </a:solidFill>
              </a:rPr>
              <a:t>，增加补丁说明，增加</a:t>
            </a:r>
            <a:r>
              <a:rPr lang="en-US" altLang="zh-CN">
                <a:solidFill>
                  <a:schemeClr val="accent6"/>
                </a:solidFill>
              </a:rPr>
              <a:t>changelog</a:t>
            </a:r>
            <a:r>
              <a:rPr lang="zh-CN" altLang="en-US">
                <a:solidFill>
                  <a:schemeClr val="accent6"/>
                </a:solidFill>
              </a:rPr>
              <a:t>等</a:t>
            </a:r>
            <a:endParaRPr lang="zh-CN" altLang="en-US">
              <a:solidFill>
                <a:schemeClr val="accent6"/>
              </a:solidFill>
            </a:endParaRPr>
          </a:p>
        </p:txBody>
      </p:sp>
      <p:sp useBgFill="1">
        <p:nvSpPr>
          <p:cNvPr id="4" name="椭圆 3"/>
          <p:cNvSpPr/>
          <p:nvPr/>
        </p:nvSpPr>
        <p:spPr>
          <a:xfrm>
            <a:off x="876300" y="663239"/>
            <a:ext cx="228600" cy="228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+mn-ea"/>
              <a:sym typeface="+mn-lt"/>
            </a:endParaRPr>
          </a:p>
        </p:txBody>
      </p:sp>
      <p:sp useBgFill="1">
        <p:nvSpPr>
          <p:cNvPr id="6" name="椭圆 5"/>
          <p:cNvSpPr/>
          <p:nvPr/>
        </p:nvSpPr>
        <p:spPr>
          <a:xfrm>
            <a:off x="876300" y="6088679"/>
            <a:ext cx="228600" cy="228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 useBgFill="1">
        <p:nvSpPr>
          <p:cNvPr id="7" name="椭圆 6"/>
          <p:cNvSpPr/>
          <p:nvPr/>
        </p:nvSpPr>
        <p:spPr>
          <a:xfrm>
            <a:off x="11369040" y="663239"/>
            <a:ext cx="228600" cy="228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 useBgFill="1">
        <p:nvSpPr>
          <p:cNvPr id="8" name="椭圆 7"/>
          <p:cNvSpPr/>
          <p:nvPr/>
        </p:nvSpPr>
        <p:spPr>
          <a:xfrm>
            <a:off x="11369040" y="6088679"/>
            <a:ext cx="228600" cy="228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" name="文本框 8"/>
          <p:cNvSpPr txBox="true"/>
          <p:nvPr/>
        </p:nvSpPr>
        <p:spPr>
          <a:xfrm>
            <a:off x="1619885" y="3730625"/>
            <a:ext cx="927925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6"/>
                </a:solidFill>
              </a:rPr>
              <a:t>4</a:t>
            </a:r>
            <a:r>
              <a:rPr lang="zh-CN" altLang="en-US">
                <a:solidFill>
                  <a:schemeClr val="accent6"/>
                </a:solidFill>
              </a:rPr>
              <a:t>、拉取依赖</a:t>
            </a:r>
            <a:endParaRPr lang="zh-CN" altLang="en-US">
              <a:solidFill>
                <a:schemeClr val="accent6"/>
              </a:solidFill>
            </a:endParaRPr>
          </a:p>
          <a:p>
            <a:r>
              <a:rPr lang="en-US" altLang="zh-CN">
                <a:solidFill>
                  <a:schemeClr val="accent6"/>
                </a:solidFill>
              </a:rPr>
              <a:t>	</a:t>
            </a:r>
            <a:r>
              <a:rPr lang="en-US">
                <a:solidFill>
                  <a:schemeClr val="accent6"/>
                </a:solidFill>
              </a:rPr>
              <a:t>sudo yum-builddep watchdog.spec</a:t>
            </a:r>
            <a:endParaRPr lang="en-US">
              <a:solidFill>
                <a:schemeClr val="accent6"/>
              </a:solidFill>
            </a:endParaRPr>
          </a:p>
        </p:txBody>
      </p:sp>
      <p:pic>
        <p:nvPicPr>
          <p:cNvPr id="5" name="图片 4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2500630" y="1861820"/>
            <a:ext cx="7296150" cy="139065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2500630" y="4652645"/>
            <a:ext cx="8391525" cy="18954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 flipH="true">
            <a:off x="337820" y="334010"/>
            <a:ext cx="11515725" cy="62674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 useBgFill="1">
        <p:nvSpPr>
          <p:cNvPr id="3" name="椭圆 2"/>
          <p:cNvSpPr/>
          <p:nvPr/>
        </p:nvSpPr>
        <p:spPr>
          <a:xfrm>
            <a:off x="647700" y="598469"/>
            <a:ext cx="228600" cy="228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>
              <a:cs typeface="+mn-ea"/>
              <a:sym typeface="+mn-lt"/>
            </a:endParaRPr>
          </a:p>
        </p:txBody>
      </p:sp>
      <p:sp useBgFill="1">
        <p:nvSpPr>
          <p:cNvPr id="4" name="椭圆 3"/>
          <p:cNvSpPr/>
          <p:nvPr/>
        </p:nvSpPr>
        <p:spPr>
          <a:xfrm>
            <a:off x="11296650" y="598469"/>
            <a:ext cx="228600" cy="228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>
              <a:cs typeface="+mn-ea"/>
              <a:sym typeface="+mn-lt"/>
            </a:endParaRPr>
          </a:p>
        </p:txBody>
      </p:sp>
      <p:sp useBgFill="1">
        <p:nvSpPr>
          <p:cNvPr id="5" name="椭圆 4"/>
          <p:cNvSpPr/>
          <p:nvPr/>
        </p:nvSpPr>
        <p:spPr>
          <a:xfrm>
            <a:off x="647700" y="6147771"/>
            <a:ext cx="228600" cy="228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>
              <a:cs typeface="+mn-ea"/>
              <a:sym typeface="+mn-lt"/>
            </a:endParaRPr>
          </a:p>
        </p:txBody>
      </p:sp>
      <p:sp useBgFill="1">
        <p:nvSpPr>
          <p:cNvPr id="6" name="椭圆 5"/>
          <p:cNvSpPr/>
          <p:nvPr/>
        </p:nvSpPr>
        <p:spPr>
          <a:xfrm>
            <a:off x="11296650" y="6147771"/>
            <a:ext cx="228600" cy="228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>
              <a:cs typeface="+mn-ea"/>
              <a:sym typeface="+mn-lt"/>
            </a:endParaRPr>
          </a:p>
        </p:txBody>
      </p:sp>
      <p:grpSp>
        <p:nvGrpSpPr>
          <p:cNvPr id="40" name="Group 37"/>
          <p:cNvGrpSpPr/>
          <p:nvPr/>
        </p:nvGrpSpPr>
        <p:grpSpPr>
          <a:xfrm>
            <a:off x="7380429" y="3055164"/>
            <a:ext cx="524459" cy="522960"/>
            <a:chOff x="1603375" y="1916113"/>
            <a:chExt cx="557213" cy="555625"/>
          </a:xfrm>
          <a:solidFill>
            <a:schemeClr val="bg1"/>
          </a:solidFill>
        </p:grpSpPr>
        <p:sp>
          <p:nvSpPr>
            <p:cNvPr id="41" name="Freeform 74"/>
            <p:cNvSpPr>
              <a:spLocks noEditPoints="true"/>
            </p:cNvSpPr>
            <p:nvPr/>
          </p:nvSpPr>
          <p:spPr bwMode="auto">
            <a:xfrm>
              <a:off x="1603375" y="1916113"/>
              <a:ext cx="557213" cy="555625"/>
            </a:xfrm>
            <a:custGeom>
              <a:avLst/>
              <a:gdLst>
                <a:gd name="T0" fmla="*/ 190 w 3510"/>
                <a:gd name="T1" fmla="*/ 3035 h 3500"/>
                <a:gd name="T2" fmla="*/ 203 w 3510"/>
                <a:gd name="T3" fmla="*/ 3200 h 3500"/>
                <a:gd name="T4" fmla="*/ 333 w 3510"/>
                <a:gd name="T5" fmla="*/ 3310 h 3500"/>
                <a:gd name="T6" fmla="*/ 497 w 3510"/>
                <a:gd name="T7" fmla="*/ 3297 h 3500"/>
                <a:gd name="T8" fmla="*/ 905 w 3510"/>
                <a:gd name="T9" fmla="*/ 2290 h 3500"/>
                <a:gd name="T10" fmla="*/ 2237 w 3510"/>
                <a:gd name="T11" fmla="*/ 180 h 3500"/>
                <a:gd name="T12" fmla="*/ 1892 w 3510"/>
                <a:gd name="T13" fmla="*/ 235 h 3500"/>
                <a:gd name="T14" fmla="*/ 1576 w 3510"/>
                <a:gd name="T15" fmla="*/ 401 h 3500"/>
                <a:gd name="T16" fmla="*/ 1319 w 3510"/>
                <a:gd name="T17" fmla="*/ 678 h 3500"/>
                <a:gd name="T18" fmla="*/ 1174 w 3510"/>
                <a:gd name="T19" fmla="*/ 1016 h 3500"/>
                <a:gd name="T20" fmla="*/ 1150 w 3510"/>
                <a:gd name="T21" fmla="*/ 1379 h 3500"/>
                <a:gd name="T22" fmla="*/ 1247 w 3510"/>
                <a:gd name="T23" fmla="*/ 1731 h 3500"/>
                <a:gd name="T24" fmla="*/ 1465 w 3510"/>
                <a:gd name="T25" fmla="*/ 2040 h 3500"/>
                <a:gd name="T26" fmla="*/ 1774 w 3510"/>
                <a:gd name="T27" fmla="*/ 2257 h 3500"/>
                <a:gd name="T28" fmla="*/ 2127 w 3510"/>
                <a:gd name="T29" fmla="*/ 2353 h 3500"/>
                <a:gd name="T30" fmla="*/ 2491 w 3510"/>
                <a:gd name="T31" fmla="*/ 2329 h 3500"/>
                <a:gd name="T32" fmla="*/ 2830 w 3510"/>
                <a:gd name="T33" fmla="*/ 2185 h 3500"/>
                <a:gd name="T34" fmla="*/ 3111 w 3510"/>
                <a:gd name="T35" fmla="*/ 1923 h 3500"/>
                <a:gd name="T36" fmla="*/ 3280 w 3510"/>
                <a:gd name="T37" fmla="*/ 1593 h 3500"/>
                <a:gd name="T38" fmla="*/ 3329 w 3510"/>
                <a:gd name="T39" fmla="*/ 1232 h 3500"/>
                <a:gd name="T40" fmla="*/ 3257 w 3510"/>
                <a:gd name="T41" fmla="*/ 876 h 3500"/>
                <a:gd name="T42" fmla="*/ 3063 w 3510"/>
                <a:gd name="T43" fmla="*/ 556 h 3500"/>
                <a:gd name="T44" fmla="*/ 2777 w 3510"/>
                <a:gd name="T45" fmla="*/ 321 h 3500"/>
                <a:gd name="T46" fmla="*/ 2446 w 3510"/>
                <a:gd name="T47" fmla="*/ 200 h 3500"/>
                <a:gd name="T48" fmla="*/ 2319 w 3510"/>
                <a:gd name="T49" fmla="*/ 2 h 3500"/>
                <a:gd name="T50" fmla="*/ 2717 w 3510"/>
                <a:gd name="T51" fmla="*/ 93 h 3500"/>
                <a:gd name="T52" fmla="*/ 3074 w 3510"/>
                <a:gd name="T53" fmla="*/ 312 h 3500"/>
                <a:gd name="T54" fmla="*/ 3344 w 3510"/>
                <a:gd name="T55" fmla="*/ 642 h 3500"/>
                <a:gd name="T56" fmla="*/ 3487 w 3510"/>
                <a:gd name="T57" fmla="*/ 1027 h 3500"/>
                <a:gd name="T58" fmla="*/ 3508 w 3510"/>
                <a:gd name="T59" fmla="*/ 1350 h 3500"/>
                <a:gd name="T60" fmla="*/ 3416 w 3510"/>
                <a:gd name="T61" fmla="*/ 1748 h 3500"/>
                <a:gd name="T62" fmla="*/ 3197 w 3510"/>
                <a:gd name="T63" fmla="*/ 2104 h 3500"/>
                <a:gd name="T64" fmla="*/ 2867 w 3510"/>
                <a:gd name="T65" fmla="*/ 2374 h 3500"/>
                <a:gd name="T66" fmla="*/ 2480 w 3510"/>
                <a:gd name="T67" fmla="*/ 2516 h 3500"/>
                <a:gd name="T68" fmla="*/ 2075 w 3510"/>
                <a:gd name="T69" fmla="*/ 2528 h 3500"/>
                <a:gd name="T70" fmla="*/ 1684 w 3510"/>
                <a:gd name="T71" fmla="*/ 2413 h 3500"/>
                <a:gd name="T72" fmla="*/ 1251 w 3510"/>
                <a:gd name="T73" fmla="*/ 2380 h 3500"/>
                <a:gd name="T74" fmla="*/ 1432 w 3510"/>
                <a:gd name="T75" fmla="*/ 2608 h 3500"/>
                <a:gd name="T76" fmla="*/ 647 w 3510"/>
                <a:gd name="T77" fmla="*/ 3414 h 3500"/>
                <a:gd name="T78" fmla="*/ 442 w 3510"/>
                <a:gd name="T79" fmla="*/ 3498 h 3500"/>
                <a:gd name="T80" fmla="*/ 229 w 3510"/>
                <a:gd name="T81" fmla="*/ 3462 h 3500"/>
                <a:gd name="T82" fmla="*/ 60 w 3510"/>
                <a:gd name="T83" fmla="*/ 3311 h 3500"/>
                <a:gd name="T84" fmla="*/ 0 w 3510"/>
                <a:gd name="T85" fmla="*/ 3102 h 3500"/>
                <a:gd name="T86" fmla="*/ 38 w 3510"/>
                <a:gd name="T87" fmla="*/ 2932 h 3500"/>
                <a:gd name="T88" fmla="*/ 857 w 3510"/>
                <a:gd name="T89" fmla="*/ 2085 h 3500"/>
                <a:gd name="T90" fmla="*/ 952 w 3510"/>
                <a:gd name="T91" fmla="*/ 2085 h 3500"/>
                <a:gd name="T92" fmla="*/ 1172 w 3510"/>
                <a:gd name="T93" fmla="*/ 1965 h 3500"/>
                <a:gd name="T94" fmla="*/ 1005 w 3510"/>
                <a:gd name="T95" fmla="*/ 1590 h 3500"/>
                <a:gd name="T96" fmla="*/ 967 w 3510"/>
                <a:gd name="T97" fmla="*/ 1187 h 3500"/>
                <a:gd name="T98" fmla="*/ 1057 w 3510"/>
                <a:gd name="T99" fmla="*/ 790 h 3500"/>
                <a:gd name="T100" fmla="*/ 1277 w 3510"/>
                <a:gd name="T101" fmla="*/ 435 h 3500"/>
                <a:gd name="T102" fmla="*/ 1608 w 3510"/>
                <a:gd name="T103" fmla="*/ 165 h 3500"/>
                <a:gd name="T104" fmla="*/ 1993 w 3510"/>
                <a:gd name="T105" fmla="*/ 23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510" h="3500">
                  <a:moveTo>
                    <a:pt x="649" y="2545"/>
                  </a:moveTo>
                  <a:lnTo>
                    <a:pt x="245" y="2947"/>
                  </a:lnTo>
                  <a:lnTo>
                    <a:pt x="221" y="2975"/>
                  </a:lnTo>
                  <a:lnTo>
                    <a:pt x="203" y="3005"/>
                  </a:lnTo>
                  <a:lnTo>
                    <a:pt x="190" y="3035"/>
                  </a:lnTo>
                  <a:lnTo>
                    <a:pt x="183" y="3068"/>
                  </a:lnTo>
                  <a:lnTo>
                    <a:pt x="181" y="3102"/>
                  </a:lnTo>
                  <a:lnTo>
                    <a:pt x="183" y="3135"/>
                  </a:lnTo>
                  <a:lnTo>
                    <a:pt x="190" y="3168"/>
                  </a:lnTo>
                  <a:lnTo>
                    <a:pt x="203" y="3200"/>
                  </a:lnTo>
                  <a:lnTo>
                    <a:pt x="221" y="3230"/>
                  </a:lnTo>
                  <a:lnTo>
                    <a:pt x="245" y="3256"/>
                  </a:lnTo>
                  <a:lnTo>
                    <a:pt x="271" y="3279"/>
                  </a:lnTo>
                  <a:lnTo>
                    <a:pt x="301" y="3297"/>
                  </a:lnTo>
                  <a:lnTo>
                    <a:pt x="333" y="3310"/>
                  </a:lnTo>
                  <a:lnTo>
                    <a:pt x="366" y="3318"/>
                  </a:lnTo>
                  <a:lnTo>
                    <a:pt x="399" y="3320"/>
                  </a:lnTo>
                  <a:lnTo>
                    <a:pt x="433" y="3318"/>
                  </a:lnTo>
                  <a:lnTo>
                    <a:pt x="466" y="3310"/>
                  </a:lnTo>
                  <a:lnTo>
                    <a:pt x="497" y="3297"/>
                  </a:lnTo>
                  <a:lnTo>
                    <a:pt x="527" y="3279"/>
                  </a:lnTo>
                  <a:lnTo>
                    <a:pt x="553" y="3256"/>
                  </a:lnTo>
                  <a:lnTo>
                    <a:pt x="957" y="2853"/>
                  </a:lnTo>
                  <a:lnTo>
                    <a:pt x="649" y="2545"/>
                  </a:lnTo>
                  <a:close/>
                  <a:moveTo>
                    <a:pt x="905" y="2290"/>
                  </a:moveTo>
                  <a:lnTo>
                    <a:pt x="776" y="2417"/>
                  </a:lnTo>
                  <a:lnTo>
                    <a:pt x="1086" y="2726"/>
                  </a:lnTo>
                  <a:lnTo>
                    <a:pt x="1214" y="2597"/>
                  </a:lnTo>
                  <a:lnTo>
                    <a:pt x="905" y="2290"/>
                  </a:lnTo>
                  <a:close/>
                  <a:moveTo>
                    <a:pt x="2237" y="180"/>
                  </a:moveTo>
                  <a:lnTo>
                    <a:pt x="2167" y="182"/>
                  </a:lnTo>
                  <a:lnTo>
                    <a:pt x="2097" y="189"/>
                  </a:lnTo>
                  <a:lnTo>
                    <a:pt x="2028" y="200"/>
                  </a:lnTo>
                  <a:lnTo>
                    <a:pt x="1959" y="215"/>
                  </a:lnTo>
                  <a:lnTo>
                    <a:pt x="1892" y="235"/>
                  </a:lnTo>
                  <a:lnTo>
                    <a:pt x="1825" y="260"/>
                  </a:lnTo>
                  <a:lnTo>
                    <a:pt x="1760" y="288"/>
                  </a:lnTo>
                  <a:lnTo>
                    <a:pt x="1698" y="321"/>
                  </a:lnTo>
                  <a:lnTo>
                    <a:pt x="1636" y="360"/>
                  </a:lnTo>
                  <a:lnTo>
                    <a:pt x="1576" y="401"/>
                  </a:lnTo>
                  <a:lnTo>
                    <a:pt x="1519" y="448"/>
                  </a:lnTo>
                  <a:lnTo>
                    <a:pt x="1465" y="498"/>
                  </a:lnTo>
                  <a:lnTo>
                    <a:pt x="1411" y="556"/>
                  </a:lnTo>
                  <a:lnTo>
                    <a:pt x="1363" y="615"/>
                  </a:lnTo>
                  <a:lnTo>
                    <a:pt x="1319" y="678"/>
                  </a:lnTo>
                  <a:lnTo>
                    <a:pt x="1281" y="741"/>
                  </a:lnTo>
                  <a:lnTo>
                    <a:pt x="1247" y="808"/>
                  </a:lnTo>
                  <a:lnTo>
                    <a:pt x="1218" y="876"/>
                  </a:lnTo>
                  <a:lnTo>
                    <a:pt x="1193" y="946"/>
                  </a:lnTo>
                  <a:lnTo>
                    <a:pt x="1174" y="1016"/>
                  </a:lnTo>
                  <a:lnTo>
                    <a:pt x="1159" y="1088"/>
                  </a:lnTo>
                  <a:lnTo>
                    <a:pt x="1150" y="1160"/>
                  </a:lnTo>
                  <a:lnTo>
                    <a:pt x="1146" y="1232"/>
                  </a:lnTo>
                  <a:lnTo>
                    <a:pt x="1146" y="1306"/>
                  </a:lnTo>
                  <a:lnTo>
                    <a:pt x="1150" y="1379"/>
                  </a:lnTo>
                  <a:lnTo>
                    <a:pt x="1159" y="1451"/>
                  </a:lnTo>
                  <a:lnTo>
                    <a:pt x="1174" y="1522"/>
                  </a:lnTo>
                  <a:lnTo>
                    <a:pt x="1193" y="1593"/>
                  </a:lnTo>
                  <a:lnTo>
                    <a:pt x="1218" y="1662"/>
                  </a:lnTo>
                  <a:lnTo>
                    <a:pt x="1247" y="1731"/>
                  </a:lnTo>
                  <a:lnTo>
                    <a:pt x="1281" y="1797"/>
                  </a:lnTo>
                  <a:lnTo>
                    <a:pt x="1319" y="1861"/>
                  </a:lnTo>
                  <a:lnTo>
                    <a:pt x="1363" y="1923"/>
                  </a:lnTo>
                  <a:lnTo>
                    <a:pt x="1411" y="1983"/>
                  </a:lnTo>
                  <a:lnTo>
                    <a:pt x="1465" y="2040"/>
                  </a:lnTo>
                  <a:lnTo>
                    <a:pt x="1521" y="2093"/>
                  </a:lnTo>
                  <a:lnTo>
                    <a:pt x="1582" y="2141"/>
                  </a:lnTo>
                  <a:lnTo>
                    <a:pt x="1643" y="2185"/>
                  </a:lnTo>
                  <a:lnTo>
                    <a:pt x="1708" y="2223"/>
                  </a:lnTo>
                  <a:lnTo>
                    <a:pt x="1774" y="2257"/>
                  </a:lnTo>
                  <a:lnTo>
                    <a:pt x="1843" y="2286"/>
                  </a:lnTo>
                  <a:lnTo>
                    <a:pt x="1912" y="2310"/>
                  </a:lnTo>
                  <a:lnTo>
                    <a:pt x="1984" y="2329"/>
                  </a:lnTo>
                  <a:lnTo>
                    <a:pt x="2055" y="2344"/>
                  </a:lnTo>
                  <a:lnTo>
                    <a:pt x="2127" y="2353"/>
                  </a:lnTo>
                  <a:lnTo>
                    <a:pt x="2201" y="2358"/>
                  </a:lnTo>
                  <a:lnTo>
                    <a:pt x="2274" y="2358"/>
                  </a:lnTo>
                  <a:lnTo>
                    <a:pt x="2346" y="2353"/>
                  </a:lnTo>
                  <a:lnTo>
                    <a:pt x="2419" y="2344"/>
                  </a:lnTo>
                  <a:lnTo>
                    <a:pt x="2491" y="2329"/>
                  </a:lnTo>
                  <a:lnTo>
                    <a:pt x="2561" y="2310"/>
                  </a:lnTo>
                  <a:lnTo>
                    <a:pt x="2631" y="2286"/>
                  </a:lnTo>
                  <a:lnTo>
                    <a:pt x="2700" y="2257"/>
                  </a:lnTo>
                  <a:lnTo>
                    <a:pt x="2767" y="2223"/>
                  </a:lnTo>
                  <a:lnTo>
                    <a:pt x="2830" y="2185"/>
                  </a:lnTo>
                  <a:lnTo>
                    <a:pt x="2893" y="2141"/>
                  </a:lnTo>
                  <a:lnTo>
                    <a:pt x="2953" y="2093"/>
                  </a:lnTo>
                  <a:lnTo>
                    <a:pt x="3010" y="2040"/>
                  </a:lnTo>
                  <a:lnTo>
                    <a:pt x="3063" y="1983"/>
                  </a:lnTo>
                  <a:lnTo>
                    <a:pt x="3111" y="1923"/>
                  </a:lnTo>
                  <a:lnTo>
                    <a:pt x="3155" y="1861"/>
                  </a:lnTo>
                  <a:lnTo>
                    <a:pt x="3193" y="1797"/>
                  </a:lnTo>
                  <a:lnTo>
                    <a:pt x="3227" y="1731"/>
                  </a:lnTo>
                  <a:lnTo>
                    <a:pt x="3257" y="1662"/>
                  </a:lnTo>
                  <a:lnTo>
                    <a:pt x="3280" y="1593"/>
                  </a:lnTo>
                  <a:lnTo>
                    <a:pt x="3299" y="1522"/>
                  </a:lnTo>
                  <a:lnTo>
                    <a:pt x="3314" y="1451"/>
                  </a:lnTo>
                  <a:lnTo>
                    <a:pt x="3324" y="1379"/>
                  </a:lnTo>
                  <a:lnTo>
                    <a:pt x="3329" y="1306"/>
                  </a:lnTo>
                  <a:lnTo>
                    <a:pt x="3329" y="1232"/>
                  </a:lnTo>
                  <a:lnTo>
                    <a:pt x="3324" y="1160"/>
                  </a:lnTo>
                  <a:lnTo>
                    <a:pt x="3314" y="1088"/>
                  </a:lnTo>
                  <a:lnTo>
                    <a:pt x="3299" y="1016"/>
                  </a:lnTo>
                  <a:lnTo>
                    <a:pt x="3280" y="946"/>
                  </a:lnTo>
                  <a:lnTo>
                    <a:pt x="3257" y="876"/>
                  </a:lnTo>
                  <a:lnTo>
                    <a:pt x="3227" y="808"/>
                  </a:lnTo>
                  <a:lnTo>
                    <a:pt x="3193" y="741"/>
                  </a:lnTo>
                  <a:lnTo>
                    <a:pt x="3155" y="678"/>
                  </a:lnTo>
                  <a:lnTo>
                    <a:pt x="3111" y="615"/>
                  </a:lnTo>
                  <a:lnTo>
                    <a:pt x="3063" y="556"/>
                  </a:lnTo>
                  <a:lnTo>
                    <a:pt x="3010" y="498"/>
                  </a:lnTo>
                  <a:lnTo>
                    <a:pt x="2955" y="448"/>
                  </a:lnTo>
                  <a:lnTo>
                    <a:pt x="2898" y="401"/>
                  </a:lnTo>
                  <a:lnTo>
                    <a:pt x="2839" y="360"/>
                  </a:lnTo>
                  <a:lnTo>
                    <a:pt x="2777" y="321"/>
                  </a:lnTo>
                  <a:lnTo>
                    <a:pt x="2713" y="288"/>
                  </a:lnTo>
                  <a:lnTo>
                    <a:pt x="2648" y="260"/>
                  </a:lnTo>
                  <a:lnTo>
                    <a:pt x="2583" y="235"/>
                  </a:lnTo>
                  <a:lnTo>
                    <a:pt x="2514" y="215"/>
                  </a:lnTo>
                  <a:lnTo>
                    <a:pt x="2446" y="200"/>
                  </a:lnTo>
                  <a:lnTo>
                    <a:pt x="2376" y="189"/>
                  </a:lnTo>
                  <a:lnTo>
                    <a:pt x="2307" y="182"/>
                  </a:lnTo>
                  <a:lnTo>
                    <a:pt x="2237" y="180"/>
                  </a:lnTo>
                  <a:close/>
                  <a:moveTo>
                    <a:pt x="2237" y="0"/>
                  </a:moveTo>
                  <a:lnTo>
                    <a:pt x="2319" y="2"/>
                  </a:lnTo>
                  <a:lnTo>
                    <a:pt x="2400" y="11"/>
                  </a:lnTo>
                  <a:lnTo>
                    <a:pt x="2480" y="23"/>
                  </a:lnTo>
                  <a:lnTo>
                    <a:pt x="2560" y="41"/>
                  </a:lnTo>
                  <a:lnTo>
                    <a:pt x="2639" y="65"/>
                  </a:lnTo>
                  <a:lnTo>
                    <a:pt x="2717" y="93"/>
                  </a:lnTo>
                  <a:lnTo>
                    <a:pt x="2792" y="126"/>
                  </a:lnTo>
                  <a:lnTo>
                    <a:pt x="2867" y="165"/>
                  </a:lnTo>
                  <a:lnTo>
                    <a:pt x="2938" y="209"/>
                  </a:lnTo>
                  <a:lnTo>
                    <a:pt x="3007" y="258"/>
                  </a:lnTo>
                  <a:lnTo>
                    <a:pt x="3074" y="312"/>
                  </a:lnTo>
                  <a:lnTo>
                    <a:pt x="3138" y="371"/>
                  </a:lnTo>
                  <a:lnTo>
                    <a:pt x="3197" y="435"/>
                  </a:lnTo>
                  <a:lnTo>
                    <a:pt x="3252" y="502"/>
                  </a:lnTo>
                  <a:lnTo>
                    <a:pt x="3300" y="571"/>
                  </a:lnTo>
                  <a:lnTo>
                    <a:pt x="3344" y="642"/>
                  </a:lnTo>
                  <a:lnTo>
                    <a:pt x="3383" y="716"/>
                  </a:lnTo>
                  <a:lnTo>
                    <a:pt x="3416" y="791"/>
                  </a:lnTo>
                  <a:lnTo>
                    <a:pt x="3445" y="869"/>
                  </a:lnTo>
                  <a:lnTo>
                    <a:pt x="3469" y="947"/>
                  </a:lnTo>
                  <a:lnTo>
                    <a:pt x="3487" y="1027"/>
                  </a:lnTo>
                  <a:lnTo>
                    <a:pt x="3499" y="1107"/>
                  </a:lnTo>
                  <a:lnTo>
                    <a:pt x="3508" y="1188"/>
                  </a:lnTo>
                  <a:lnTo>
                    <a:pt x="3510" y="1270"/>
                  </a:lnTo>
                  <a:lnTo>
                    <a:pt x="3510" y="1270"/>
                  </a:lnTo>
                  <a:lnTo>
                    <a:pt x="3508" y="1350"/>
                  </a:lnTo>
                  <a:lnTo>
                    <a:pt x="3499" y="1432"/>
                  </a:lnTo>
                  <a:lnTo>
                    <a:pt x="3487" y="1512"/>
                  </a:lnTo>
                  <a:lnTo>
                    <a:pt x="3469" y="1592"/>
                  </a:lnTo>
                  <a:lnTo>
                    <a:pt x="3445" y="1670"/>
                  </a:lnTo>
                  <a:lnTo>
                    <a:pt x="3416" y="1748"/>
                  </a:lnTo>
                  <a:lnTo>
                    <a:pt x="3383" y="1823"/>
                  </a:lnTo>
                  <a:lnTo>
                    <a:pt x="3344" y="1896"/>
                  </a:lnTo>
                  <a:lnTo>
                    <a:pt x="3300" y="1968"/>
                  </a:lnTo>
                  <a:lnTo>
                    <a:pt x="3252" y="2037"/>
                  </a:lnTo>
                  <a:lnTo>
                    <a:pt x="3197" y="2104"/>
                  </a:lnTo>
                  <a:lnTo>
                    <a:pt x="3138" y="2167"/>
                  </a:lnTo>
                  <a:lnTo>
                    <a:pt x="3074" y="2226"/>
                  </a:lnTo>
                  <a:lnTo>
                    <a:pt x="3007" y="2280"/>
                  </a:lnTo>
                  <a:lnTo>
                    <a:pt x="2938" y="2330"/>
                  </a:lnTo>
                  <a:lnTo>
                    <a:pt x="2867" y="2374"/>
                  </a:lnTo>
                  <a:lnTo>
                    <a:pt x="2792" y="2412"/>
                  </a:lnTo>
                  <a:lnTo>
                    <a:pt x="2717" y="2446"/>
                  </a:lnTo>
                  <a:lnTo>
                    <a:pt x="2639" y="2474"/>
                  </a:lnTo>
                  <a:lnTo>
                    <a:pt x="2560" y="2498"/>
                  </a:lnTo>
                  <a:lnTo>
                    <a:pt x="2480" y="2516"/>
                  </a:lnTo>
                  <a:lnTo>
                    <a:pt x="2400" y="2528"/>
                  </a:lnTo>
                  <a:lnTo>
                    <a:pt x="2319" y="2536"/>
                  </a:lnTo>
                  <a:lnTo>
                    <a:pt x="2237" y="2539"/>
                  </a:lnTo>
                  <a:lnTo>
                    <a:pt x="2156" y="2536"/>
                  </a:lnTo>
                  <a:lnTo>
                    <a:pt x="2075" y="2528"/>
                  </a:lnTo>
                  <a:lnTo>
                    <a:pt x="1994" y="2516"/>
                  </a:lnTo>
                  <a:lnTo>
                    <a:pt x="1915" y="2498"/>
                  </a:lnTo>
                  <a:lnTo>
                    <a:pt x="1837" y="2474"/>
                  </a:lnTo>
                  <a:lnTo>
                    <a:pt x="1759" y="2447"/>
                  </a:lnTo>
                  <a:lnTo>
                    <a:pt x="1684" y="2413"/>
                  </a:lnTo>
                  <a:lnTo>
                    <a:pt x="1610" y="2375"/>
                  </a:lnTo>
                  <a:lnTo>
                    <a:pt x="1538" y="2331"/>
                  </a:lnTo>
                  <a:lnTo>
                    <a:pt x="1469" y="2282"/>
                  </a:lnTo>
                  <a:lnTo>
                    <a:pt x="1403" y="2228"/>
                  </a:lnTo>
                  <a:lnTo>
                    <a:pt x="1251" y="2380"/>
                  </a:lnTo>
                  <a:lnTo>
                    <a:pt x="1405" y="2534"/>
                  </a:lnTo>
                  <a:lnTo>
                    <a:pt x="1419" y="2551"/>
                  </a:lnTo>
                  <a:lnTo>
                    <a:pt x="1427" y="2569"/>
                  </a:lnTo>
                  <a:lnTo>
                    <a:pt x="1432" y="2588"/>
                  </a:lnTo>
                  <a:lnTo>
                    <a:pt x="1432" y="2608"/>
                  </a:lnTo>
                  <a:lnTo>
                    <a:pt x="1427" y="2627"/>
                  </a:lnTo>
                  <a:lnTo>
                    <a:pt x="1419" y="2645"/>
                  </a:lnTo>
                  <a:lnTo>
                    <a:pt x="1405" y="2661"/>
                  </a:lnTo>
                  <a:lnTo>
                    <a:pt x="682" y="3383"/>
                  </a:lnTo>
                  <a:lnTo>
                    <a:pt x="647" y="3414"/>
                  </a:lnTo>
                  <a:lnTo>
                    <a:pt x="609" y="3441"/>
                  </a:lnTo>
                  <a:lnTo>
                    <a:pt x="570" y="3462"/>
                  </a:lnTo>
                  <a:lnTo>
                    <a:pt x="529" y="3479"/>
                  </a:lnTo>
                  <a:lnTo>
                    <a:pt x="486" y="3490"/>
                  </a:lnTo>
                  <a:lnTo>
                    <a:pt x="442" y="3498"/>
                  </a:lnTo>
                  <a:lnTo>
                    <a:pt x="399" y="3500"/>
                  </a:lnTo>
                  <a:lnTo>
                    <a:pt x="355" y="3498"/>
                  </a:lnTo>
                  <a:lnTo>
                    <a:pt x="312" y="3490"/>
                  </a:lnTo>
                  <a:lnTo>
                    <a:pt x="269" y="3479"/>
                  </a:lnTo>
                  <a:lnTo>
                    <a:pt x="229" y="3462"/>
                  </a:lnTo>
                  <a:lnTo>
                    <a:pt x="189" y="3441"/>
                  </a:lnTo>
                  <a:lnTo>
                    <a:pt x="151" y="3414"/>
                  </a:lnTo>
                  <a:lnTo>
                    <a:pt x="117" y="3383"/>
                  </a:lnTo>
                  <a:lnTo>
                    <a:pt x="86" y="3349"/>
                  </a:lnTo>
                  <a:lnTo>
                    <a:pt x="60" y="3311"/>
                  </a:lnTo>
                  <a:lnTo>
                    <a:pt x="38" y="3272"/>
                  </a:lnTo>
                  <a:lnTo>
                    <a:pt x="21" y="3232"/>
                  </a:lnTo>
                  <a:lnTo>
                    <a:pt x="10" y="3189"/>
                  </a:lnTo>
                  <a:lnTo>
                    <a:pt x="2" y="3146"/>
                  </a:lnTo>
                  <a:lnTo>
                    <a:pt x="0" y="3102"/>
                  </a:lnTo>
                  <a:lnTo>
                    <a:pt x="0" y="3102"/>
                  </a:lnTo>
                  <a:lnTo>
                    <a:pt x="2" y="3059"/>
                  </a:lnTo>
                  <a:lnTo>
                    <a:pt x="10" y="3015"/>
                  </a:lnTo>
                  <a:lnTo>
                    <a:pt x="21" y="2973"/>
                  </a:lnTo>
                  <a:lnTo>
                    <a:pt x="38" y="2932"/>
                  </a:lnTo>
                  <a:lnTo>
                    <a:pt x="60" y="2892"/>
                  </a:lnTo>
                  <a:lnTo>
                    <a:pt x="86" y="2855"/>
                  </a:lnTo>
                  <a:lnTo>
                    <a:pt x="117" y="2820"/>
                  </a:lnTo>
                  <a:lnTo>
                    <a:pt x="841" y="2099"/>
                  </a:lnTo>
                  <a:lnTo>
                    <a:pt x="857" y="2085"/>
                  </a:lnTo>
                  <a:lnTo>
                    <a:pt x="875" y="2077"/>
                  </a:lnTo>
                  <a:lnTo>
                    <a:pt x="895" y="2072"/>
                  </a:lnTo>
                  <a:lnTo>
                    <a:pt x="915" y="2072"/>
                  </a:lnTo>
                  <a:lnTo>
                    <a:pt x="934" y="2077"/>
                  </a:lnTo>
                  <a:lnTo>
                    <a:pt x="952" y="2085"/>
                  </a:lnTo>
                  <a:lnTo>
                    <a:pt x="969" y="2099"/>
                  </a:lnTo>
                  <a:lnTo>
                    <a:pt x="1123" y="2253"/>
                  </a:lnTo>
                  <a:lnTo>
                    <a:pt x="1275" y="2101"/>
                  </a:lnTo>
                  <a:lnTo>
                    <a:pt x="1221" y="2035"/>
                  </a:lnTo>
                  <a:lnTo>
                    <a:pt x="1172" y="1965"/>
                  </a:lnTo>
                  <a:lnTo>
                    <a:pt x="1129" y="1894"/>
                  </a:lnTo>
                  <a:lnTo>
                    <a:pt x="1090" y="1821"/>
                  </a:lnTo>
                  <a:lnTo>
                    <a:pt x="1056" y="1745"/>
                  </a:lnTo>
                  <a:lnTo>
                    <a:pt x="1029" y="1668"/>
                  </a:lnTo>
                  <a:lnTo>
                    <a:pt x="1005" y="1590"/>
                  </a:lnTo>
                  <a:lnTo>
                    <a:pt x="987" y="1510"/>
                  </a:lnTo>
                  <a:lnTo>
                    <a:pt x="974" y="1430"/>
                  </a:lnTo>
                  <a:lnTo>
                    <a:pt x="967" y="1349"/>
                  </a:lnTo>
                  <a:lnTo>
                    <a:pt x="964" y="1267"/>
                  </a:lnTo>
                  <a:lnTo>
                    <a:pt x="967" y="1187"/>
                  </a:lnTo>
                  <a:lnTo>
                    <a:pt x="974" y="1106"/>
                  </a:lnTo>
                  <a:lnTo>
                    <a:pt x="988" y="1026"/>
                  </a:lnTo>
                  <a:lnTo>
                    <a:pt x="1006" y="946"/>
                  </a:lnTo>
                  <a:lnTo>
                    <a:pt x="1030" y="868"/>
                  </a:lnTo>
                  <a:lnTo>
                    <a:pt x="1057" y="790"/>
                  </a:lnTo>
                  <a:lnTo>
                    <a:pt x="1091" y="715"/>
                  </a:lnTo>
                  <a:lnTo>
                    <a:pt x="1130" y="642"/>
                  </a:lnTo>
                  <a:lnTo>
                    <a:pt x="1174" y="570"/>
                  </a:lnTo>
                  <a:lnTo>
                    <a:pt x="1223" y="501"/>
                  </a:lnTo>
                  <a:lnTo>
                    <a:pt x="1277" y="435"/>
                  </a:lnTo>
                  <a:lnTo>
                    <a:pt x="1337" y="371"/>
                  </a:lnTo>
                  <a:lnTo>
                    <a:pt x="1400" y="312"/>
                  </a:lnTo>
                  <a:lnTo>
                    <a:pt x="1467" y="258"/>
                  </a:lnTo>
                  <a:lnTo>
                    <a:pt x="1536" y="209"/>
                  </a:lnTo>
                  <a:lnTo>
                    <a:pt x="1608" y="165"/>
                  </a:lnTo>
                  <a:lnTo>
                    <a:pt x="1682" y="126"/>
                  </a:lnTo>
                  <a:lnTo>
                    <a:pt x="1757" y="93"/>
                  </a:lnTo>
                  <a:lnTo>
                    <a:pt x="1835" y="65"/>
                  </a:lnTo>
                  <a:lnTo>
                    <a:pt x="1913" y="41"/>
                  </a:lnTo>
                  <a:lnTo>
                    <a:pt x="1993" y="23"/>
                  </a:lnTo>
                  <a:lnTo>
                    <a:pt x="2074" y="11"/>
                  </a:lnTo>
                  <a:lnTo>
                    <a:pt x="2156" y="2"/>
                  </a:lnTo>
                  <a:lnTo>
                    <a:pt x="22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false" compatLnSpc="true"/>
            <a:lstStyle/>
            <a:p>
              <a:endParaRPr lang="en-US" sz="2800">
                <a:cs typeface="+mn-ea"/>
                <a:sym typeface="+mn-lt"/>
              </a:endParaRPr>
            </a:p>
          </p:txBody>
        </p:sp>
        <p:sp>
          <p:nvSpPr>
            <p:cNvPr id="42" name="Freeform 75"/>
            <p:cNvSpPr>
              <a:spLocks noEditPoints="true"/>
            </p:cNvSpPr>
            <p:nvPr/>
          </p:nvSpPr>
          <p:spPr bwMode="auto">
            <a:xfrm>
              <a:off x="1819275" y="1978026"/>
              <a:ext cx="279400" cy="279400"/>
            </a:xfrm>
            <a:custGeom>
              <a:avLst/>
              <a:gdLst>
                <a:gd name="T0" fmla="*/ 760 w 1765"/>
                <a:gd name="T1" fmla="*/ 191 h 1760"/>
                <a:gd name="T2" fmla="*/ 586 w 1765"/>
                <a:gd name="T3" fmla="*/ 246 h 1760"/>
                <a:gd name="T4" fmla="*/ 432 w 1765"/>
                <a:gd name="T5" fmla="*/ 344 h 1760"/>
                <a:gd name="T6" fmla="*/ 306 w 1765"/>
                <a:gd name="T7" fmla="*/ 480 h 1760"/>
                <a:gd name="T8" fmla="*/ 222 w 1765"/>
                <a:gd name="T9" fmla="*/ 641 h 1760"/>
                <a:gd name="T10" fmla="*/ 183 w 1765"/>
                <a:gd name="T11" fmla="*/ 819 h 1760"/>
                <a:gd name="T12" fmla="*/ 192 w 1765"/>
                <a:gd name="T13" fmla="*/ 1003 h 1760"/>
                <a:gd name="T14" fmla="*/ 246 w 1765"/>
                <a:gd name="T15" fmla="*/ 1175 h 1760"/>
                <a:gd name="T16" fmla="*/ 344 w 1765"/>
                <a:gd name="T17" fmla="*/ 1329 h 1760"/>
                <a:gd name="T18" fmla="*/ 481 w 1765"/>
                <a:gd name="T19" fmla="*/ 1454 h 1760"/>
                <a:gd name="T20" fmla="*/ 641 w 1765"/>
                <a:gd name="T21" fmla="*/ 1538 h 1760"/>
                <a:gd name="T22" fmla="*/ 820 w 1765"/>
                <a:gd name="T23" fmla="*/ 1577 h 1760"/>
                <a:gd name="T24" fmla="*/ 1005 w 1765"/>
                <a:gd name="T25" fmla="*/ 1569 h 1760"/>
                <a:gd name="T26" fmla="*/ 1179 w 1765"/>
                <a:gd name="T27" fmla="*/ 1515 h 1760"/>
                <a:gd name="T28" fmla="*/ 1333 w 1765"/>
                <a:gd name="T29" fmla="*/ 1417 h 1760"/>
                <a:gd name="T30" fmla="*/ 1457 w 1765"/>
                <a:gd name="T31" fmla="*/ 1280 h 1760"/>
                <a:gd name="T32" fmla="*/ 1541 w 1765"/>
                <a:gd name="T33" fmla="*/ 1120 h 1760"/>
                <a:gd name="T34" fmla="*/ 1581 w 1765"/>
                <a:gd name="T35" fmla="*/ 942 h 1760"/>
                <a:gd name="T36" fmla="*/ 1573 w 1765"/>
                <a:gd name="T37" fmla="*/ 758 h 1760"/>
                <a:gd name="T38" fmla="*/ 1518 w 1765"/>
                <a:gd name="T39" fmla="*/ 585 h 1760"/>
                <a:gd name="T40" fmla="*/ 1420 w 1765"/>
                <a:gd name="T41" fmla="*/ 431 h 1760"/>
                <a:gd name="T42" fmla="*/ 1284 w 1765"/>
                <a:gd name="T43" fmla="*/ 307 h 1760"/>
                <a:gd name="T44" fmla="*/ 1122 w 1765"/>
                <a:gd name="T45" fmla="*/ 223 h 1760"/>
                <a:gd name="T46" fmla="*/ 944 w 1765"/>
                <a:gd name="T47" fmla="*/ 184 h 1760"/>
                <a:gd name="T48" fmla="*/ 952 w 1765"/>
                <a:gd name="T49" fmla="*/ 3 h 1760"/>
                <a:gd name="T50" fmla="*/ 1155 w 1765"/>
                <a:gd name="T51" fmla="*/ 44 h 1760"/>
                <a:gd name="T52" fmla="*/ 1342 w 1765"/>
                <a:gd name="T53" fmla="*/ 130 h 1760"/>
                <a:gd name="T54" fmla="*/ 1506 w 1765"/>
                <a:gd name="T55" fmla="*/ 258 h 1760"/>
                <a:gd name="T56" fmla="*/ 1635 w 1765"/>
                <a:gd name="T57" fmla="*/ 421 h 1760"/>
                <a:gd name="T58" fmla="*/ 1721 w 1765"/>
                <a:gd name="T59" fmla="*/ 608 h 1760"/>
                <a:gd name="T60" fmla="*/ 1761 w 1765"/>
                <a:gd name="T61" fmla="*/ 811 h 1760"/>
                <a:gd name="T62" fmla="*/ 1753 w 1765"/>
                <a:gd name="T63" fmla="*/ 1019 h 1760"/>
                <a:gd name="T64" fmla="*/ 1698 w 1765"/>
                <a:gd name="T65" fmla="*/ 1217 h 1760"/>
                <a:gd name="T66" fmla="*/ 1597 w 1765"/>
                <a:gd name="T67" fmla="*/ 1396 h 1760"/>
                <a:gd name="T68" fmla="*/ 1454 w 1765"/>
                <a:gd name="T69" fmla="*/ 1550 h 1760"/>
                <a:gd name="T70" fmla="*/ 1282 w 1765"/>
                <a:gd name="T71" fmla="*/ 1664 h 1760"/>
                <a:gd name="T72" fmla="*/ 1089 w 1765"/>
                <a:gd name="T73" fmla="*/ 1735 h 1760"/>
                <a:gd name="T74" fmla="*/ 882 w 1765"/>
                <a:gd name="T75" fmla="*/ 1760 h 1760"/>
                <a:gd name="T76" fmla="*/ 674 w 1765"/>
                <a:gd name="T77" fmla="*/ 1735 h 1760"/>
                <a:gd name="T78" fmla="*/ 482 w 1765"/>
                <a:gd name="T79" fmla="*/ 1664 h 1760"/>
                <a:gd name="T80" fmla="*/ 310 w 1765"/>
                <a:gd name="T81" fmla="*/ 1550 h 1760"/>
                <a:gd name="T82" fmla="*/ 167 w 1765"/>
                <a:gd name="T83" fmla="*/ 1396 h 1760"/>
                <a:gd name="T84" fmla="*/ 67 w 1765"/>
                <a:gd name="T85" fmla="*/ 1217 h 1760"/>
                <a:gd name="T86" fmla="*/ 11 w 1765"/>
                <a:gd name="T87" fmla="*/ 1019 h 1760"/>
                <a:gd name="T88" fmla="*/ 2 w 1765"/>
                <a:gd name="T89" fmla="*/ 811 h 1760"/>
                <a:gd name="T90" fmla="*/ 43 w 1765"/>
                <a:gd name="T91" fmla="*/ 608 h 1760"/>
                <a:gd name="T92" fmla="*/ 129 w 1765"/>
                <a:gd name="T93" fmla="*/ 421 h 1760"/>
                <a:gd name="T94" fmla="*/ 259 w 1765"/>
                <a:gd name="T95" fmla="*/ 258 h 1760"/>
                <a:gd name="T96" fmla="*/ 422 w 1765"/>
                <a:gd name="T97" fmla="*/ 130 h 1760"/>
                <a:gd name="T98" fmla="*/ 608 w 1765"/>
                <a:gd name="T99" fmla="*/ 44 h 1760"/>
                <a:gd name="T100" fmla="*/ 812 w 1765"/>
                <a:gd name="T101" fmla="*/ 3 h 17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765" h="1760">
                  <a:moveTo>
                    <a:pt x="882" y="181"/>
                  </a:moveTo>
                  <a:lnTo>
                    <a:pt x="820" y="184"/>
                  </a:lnTo>
                  <a:lnTo>
                    <a:pt x="760" y="191"/>
                  </a:lnTo>
                  <a:lnTo>
                    <a:pt x="700" y="205"/>
                  </a:lnTo>
                  <a:lnTo>
                    <a:pt x="641" y="223"/>
                  </a:lnTo>
                  <a:lnTo>
                    <a:pt x="586" y="246"/>
                  </a:lnTo>
                  <a:lnTo>
                    <a:pt x="532" y="274"/>
                  </a:lnTo>
                  <a:lnTo>
                    <a:pt x="481" y="307"/>
                  </a:lnTo>
                  <a:lnTo>
                    <a:pt x="432" y="344"/>
                  </a:lnTo>
                  <a:lnTo>
                    <a:pt x="386" y="385"/>
                  </a:lnTo>
                  <a:lnTo>
                    <a:pt x="344" y="431"/>
                  </a:lnTo>
                  <a:lnTo>
                    <a:pt x="306" y="480"/>
                  </a:lnTo>
                  <a:lnTo>
                    <a:pt x="273" y="532"/>
                  </a:lnTo>
                  <a:lnTo>
                    <a:pt x="246" y="585"/>
                  </a:lnTo>
                  <a:lnTo>
                    <a:pt x="222" y="641"/>
                  </a:lnTo>
                  <a:lnTo>
                    <a:pt x="204" y="698"/>
                  </a:lnTo>
                  <a:lnTo>
                    <a:pt x="192" y="758"/>
                  </a:lnTo>
                  <a:lnTo>
                    <a:pt x="183" y="819"/>
                  </a:lnTo>
                  <a:lnTo>
                    <a:pt x="181" y="881"/>
                  </a:lnTo>
                  <a:lnTo>
                    <a:pt x="183" y="942"/>
                  </a:lnTo>
                  <a:lnTo>
                    <a:pt x="192" y="1003"/>
                  </a:lnTo>
                  <a:lnTo>
                    <a:pt x="204" y="1062"/>
                  </a:lnTo>
                  <a:lnTo>
                    <a:pt x="222" y="1120"/>
                  </a:lnTo>
                  <a:lnTo>
                    <a:pt x="246" y="1175"/>
                  </a:lnTo>
                  <a:lnTo>
                    <a:pt x="273" y="1229"/>
                  </a:lnTo>
                  <a:lnTo>
                    <a:pt x="306" y="1280"/>
                  </a:lnTo>
                  <a:lnTo>
                    <a:pt x="344" y="1329"/>
                  </a:lnTo>
                  <a:lnTo>
                    <a:pt x="386" y="1375"/>
                  </a:lnTo>
                  <a:lnTo>
                    <a:pt x="432" y="1417"/>
                  </a:lnTo>
                  <a:lnTo>
                    <a:pt x="481" y="1454"/>
                  </a:lnTo>
                  <a:lnTo>
                    <a:pt x="532" y="1487"/>
                  </a:lnTo>
                  <a:lnTo>
                    <a:pt x="586" y="1515"/>
                  </a:lnTo>
                  <a:lnTo>
                    <a:pt x="641" y="1538"/>
                  </a:lnTo>
                  <a:lnTo>
                    <a:pt x="700" y="1556"/>
                  </a:lnTo>
                  <a:lnTo>
                    <a:pt x="760" y="1569"/>
                  </a:lnTo>
                  <a:lnTo>
                    <a:pt x="820" y="1577"/>
                  </a:lnTo>
                  <a:lnTo>
                    <a:pt x="882" y="1579"/>
                  </a:lnTo>
                  <a:lnTo>
                    <a:pt x="944" y="1577"/>
                  </a:lnTo>
                  <a:lnTo>
                    <a:pt x="1005" y="1569"/>
                  </a:lnTo>
                  <a:lnTo>
                    <a:pt x="1065" y="1556"/>
                  </a:lnTo>
                  <a:lnTo>
                    <a:pt x="1122" y="1538"/>
                  </a:lnTo>
                  <a:lnTo>
                    <a:pt x="1179" y="1515"/>
                  </a:lnTo>
                  <a:lnTo>
                    <a:pt x="1232" y="1487"/>
                  </a:lnTo>
                  <a:lnTo>
                    <a:pt x="1284" y="1454"/>
                  </a:lnTo>
                  <a:lnTo>
                    <a:pt x="1333" y="1417"/>
                  </a:lnTo>
                  <a:lnTo>
                    <a:pt x="1379" y="1375"/>
                  </a:lnTo>
                  <a:lnTo>
                    <a:pt x="1420" y="1329"/>
                  </a:lnTo>
                  <a:lnTo>
                    <a:pt x="1457" y="1280"/>
                  </a:lnTo>
                  <a:lnTo>
                    <a:pt x="1490" y="1229"/>
                  </a:lnTo>
                  <a:lnTo>
                    <a:pt x="1518" y="1175"/>
                  </a:lnTo>
                  <a:lnTo>
                    <a:pt x="1541" y="1120"/>
                  </a:lnTo>
                  <a:lnTo>
                    <a:pt x="1559" y="1062"/>
                  </a:lnTo>
                  <a:lnTo>
                    <a:pt x="1573" y="1003"/>
                  </a:lnTo>
                  <a:lnTo>
                    <a:pt x="1581" y="942"/>
                  </a:lnTo>
                  <a:lnTo>
                    <a:pt x="1584" y="881"/>
                  </a:lnTo>
                  <a:lnTo>
                    <a:pt x="1581" y="819"/>
                  </a:lnTo>
                  <a:lnTo>
                    <a:pt x="1573" y="758"/>
                  </a:lnTo>
                  <a:lnTo>
                    <a:pt x="1559" y="698"/>
                  </a:lnTo>
                  <a:lnTo>
                    <a:pt x="1541" y="641"/>
                  </a:lnTo>
                  <a:lnTo>
                    <a:pt x="1518" y="585"/>
                  </a:lnTo>
                  <a:lnTo>
                    <a:pt x="1490" y="532"/>
                  </a:lnTo>
                  <a:lnTo>
                    <a:pt x="1457" y="480"/>
                  </a:lnTo>
                  <a:lnTo>
                    <a:pt x="1420" y="431"/>
                  </a:lnTo>
                  <a:lnTo>
                    <a:pt x="1379" y="385"/>
                  </a:lnTo>
                  <a:lnTo>
                    <a:pt x="1333" y="344"/>
                  </a:lnTo>
                  <a:lnTo>
                    <a:pt x="1284" y="307"/>
                  </a:lnTo>
                  <a:lnTo>
                    <a:pt x="1232" y="274"/>
                  </a:lnTo>
                  <a:lnTo>
                    <a:pt x="1179" y="246"/>
                  </a:lnTo>
                  <a:lnTo>
                    <a:pt x="1122" y="223"/>
                  </a:lnTo>
                  <a:lnTo>
                    <a:pt x="1065" y="205"/>
                  </a:lnTo>
                  <a:lnTo>
                    <a:pt x="1005" y="191"/>
                  </a:lnTo>
                  <a:lnTo>
                    <a:pt x="944" y="184"/>
                  </a:lnTo>
                  <a:lnTo>
                    <a:pt x="882" y="181"/>
                  </a:lnTo>
                  <a:close/>
                  <a:moveTo>
                    <a:pt x="882" y="0"/>
                  </a:moveTo>
                  <a:lnTo>
                    <a:pt x="952" y="3"/>
                  </a:lnTo>
                  <a:lnTo>
                    <a:pt x="1021" y="12"/>
                  </a:lnTo>
                  <a:lnTo>
                    <a:pt x="1089" y="25"/>
                  </a:lnTo>
                  <a:lnTo>
                    <a:pt x="1155" y="44"/>
                  </a:lnTo>
                  <a:lnTo>
                    <a:pt x="1220" y="67"/>
                  </a:lnTo>
                  <a:lnTo>
                    <a:pt x="1282" y="96"/>
                  </a:lnTo>
                  <a:lnTo>
                    <a:pt x="1342" y="130"/>
                  </a:lnTo>
                  <a:lnTo>
                    <a:pt x="1400" y="168"/>
                  </a:lnTo>
                  <a:lnTo>
                    <a:pt x="1454" y="211"/>
                  </a:lnTo>
                  <a:lnTo>
                    <a:pt x="1506" y="258"/>
                  </a:lnTo>
                  <a:lnTo>
                    <a:pt x="1553" y="310"/>
                  </a:lnTo>
                  <a:lnTo>
                    <a:pt x="1597" y="364"/>
                  </a:lnTo>
                  <a:lnTo>
                    <a:pt x="1635" y="421"/>
                  </a:lnTo>
                  <a:lnTo>
                    <a:pt x="1669" y="482"/>
                  </a:lnTo>
                  <a:lnTo>
                    <a:pt x="1698" y="543"/>
                  </a:lnTo>
                  <a:lnTo>
                    <a:pt x="1721" y="608"/>
                  </a:lnTo>
                  <a:lnTo>
                    <a:pt x="1740" y="674"/>
                  </a:lnTo>
                  <a:lnTo>
                    <a:pt x="1753" y="742"/>
                  </a:lnTo>
                  <a:lnTo>
                    <a:pt x="1761" y="811"/>
                  </a:lnTo>
                  <a:lnTo>
                    <a:pt x="1765" y="881"/>
                  </a:lnTo>
                  <a:lnTo>
                    <a:pt x="1761" y="951"/>
                  </a:lnTo>
                  <a:lnTo>
                    <a:pt x="1753" y="1019"/>
                  </a:lnTo>
                  <a:lnTo>
                    <a:pt x="1740" y="1087"/>
                  </a:lnTo>
                  <a:lnTo>
                    <a:pt x="1721" y="1153"/>
                  </a:lnTo>
                  <a:lnTo>
                    <a:pt x="1698" y="1217"/>
                  </a:lnTo>
                  <a:lnTo>
                    <a:pt x="1669" y="1279"/>
                  </a:lnTo>
                  <a:lnTo>
                    <a:pt x="1635" y="1339"/>
                  </a:lnTo>
                  <a:lnTo>
                    <a:pt x="1597" y="1396"/>
                  </a:lnTo>
                  <a:lnTo>
                    <a:pt x="1553" y="1451"/>
                  </a:lnTo>
                  <a:lnTo>
                    <a:pt x="1506" y="1502"/>
                  </a:lnTo>
                  <a:lnTo>
                    <a:pt x="1454" y="1550"/>
                  </a:lnTo>
                  <a:lnTo>
                    <a:pt x="1400" y="1593"/>
                  </a:lnTo>
                  <a:lnTo>
                    <a:pt x="1342" y="1631"/>
                  </a:lnTo>
                  <a:lnTo>
                    <a:pt x="1282" y="1664"/>
                  </a:lnTo>
                  <a:lnTo>
                    <a:pt x="1220" y="1693"/>
                  </a:lnTo>
                  <a:lnTo>
                    <a:pt x="1155" y="1717"/>
                  </a:lnTo>
                  <a:lnTo>
                    <a:pt x="1089" y="1735"/>
                  </a:lnTo>
                  <a:lnTo>
                    <a:pt x="1021" y="1749"/>
                  </a:lnTo>
                  <a:lnTo>
                    <a:pt x="952" y="1758"/>
                  </a:lnTo>
                  <a:lnTo>
                    <a:pt x="882" y="1760"/>
                  </a:lnTo>
                  <a:lnTo>
                    <a:pt x="812" y="1758"/>
                  </a:lnTo>
                  <a:lnTo>
                    <a:pt x="742" y="1749"/>
                  </a:lnTo>
                  <a:lnTo>
                    <a:pt x="674" y="1735"/>
                  </a:lnTo>
                  <a:lnTo>
                    <a:pt x="608" y="1717"/>
                  </a:lnTo>
                  <a:lnTo>
                    <a:pt x="545" y="1693"/>
                  </a:lnTo>
                  <a:lnTo>
                    <a:pt x="482" y="1664"/>
                  </a:lnTo>
                  <a:lnTo>
                    <a:pt x="422" y="1631"/>
                  </a:lnTo>
                  <a:lnTo>
                    <a:pt x="365" y="1593"/>
                  </a:lnTo>
                  <a:lnTo>
                    <a:pt x="310" y="1550"/>
                  </a:lnTo>
                  <a:lnTo>
                    <a:pt x="259" y="1502"/>
                  </a:lnTo>
                  <a:lnTo>
                    <a:pt x="211" y="1451"/>
                  </a:lnTo>
                  <a:lnTo>
                    <a:pt x="167" y="1396"/>
                  </a:lnTo>
                  <a:lnTo>
                    <a:pt x="129" y="1339"/>
                  </a:lnTo>
                  <a:lnTo>
                    <a:pt x="96" y="1279"/>
                  </a:lnTo>
                  <a:lnTo>
                    <a:pt x="67" y="1217"/>
                  </a:lnTo>
                  <a:lnTo>
                    <a:pt x="43" y="1153"/>
                  </a:lnTo>
                  <a:lnTo>
                    <a:pt x="25" y="1087"/>
                  </a:lnTo>
                  <a:lnTo>
                    <a:pt x="11" y="1019"/>
                  </a:lnTo>
                  <a:lnTo>
                    <a:pt x="2" y="951"/>
                  </a:lnTo>
                  <a:lnTo>
                    <a:pt x="0" y="881"/>
                  </a:lnTo>
                  <a:lnTo>
                    <a:pt x="2" y="811"/>
                  </a:lnTo>
                  <a:lnTo>
                    <a:pt x="11" y="742"/>
                  </a:lnTo>
                  <a:lnTo>
                    <a:pt x="25" y="674"/>
                  </a:lnTo>
                  <a:lnTo>
                    <a:pt x="43" y="608"/>
                  </a:lnTo>
                  <a:lnTo>
                    <a:pt x="67" y="543"/>
                  </a:lnTo>
                  <a:lnTo>
                    <a:pt x="96" y="482"/>
                  </a:lnTo>
                  <a:lnTo>
                    <a:pt x="129" y="421"/>
                  </a:lnTo>
                  <a:lnTo>
                    <a:pt x="167" y="364"/>
                  </a:lnTo>
                  <a:lnTo>
                    <a:pt x="211" y="310"/>
                  </a:lnTo>
                  <a:lnTo>
                    <a:pt x="259" y="258"/>
                  </a:lnTo>
                  <a:lnTo>
                    <a:pt x="310" y="211"/>
                  </a:lnTo>
                  <a:lnTo>
                    <a:pt x="365" y="168"/>
                  </a:lnTo>
                  <a:lnTo>
                    <a:pt x="422" y="130"/>
                  </a:lnTo>
                  <a:lnTo>
                    <a:pt x="482" y="96"/>
                  </a:lnTo>
                  <a:lnTo>
                    <a:pt x="545" y="67"/>
                  </a:lnTo>
                  <a:lnTo>
                    <a:pt x="608" y="44"/>
                  </a:lnTo>
                  <a:lnTo>
                    <a:pt x="674" y="25"/>
                  </a:lnTo>
                  <a:lnTo>
                    <a:pt x="742" y="12"/>
                  </a:lnTo>
                  <a:lnTo>
                    <a:pt x="812" y="3"/>
                  </a:lnTo>
                  <a:lnTo>
                    <a:pt x="88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false" compatLnSpc="true"/>
            <a:lstStyle/>
            <a:p>
              <a:endParaRPr lang="en-US" sz="2800">
                <a:cs typeface="+mn-ea"/>
                <a:sym typeface="+mn-lt"/>
              </a:endParaRPr>
            </a:p>
          </p:txBody>
        </p:sp>
        <p:sp>
          <p:nvSpPr>
            <p:cNvPr id="43" name="Freeform 76"/>
            <p:cNvSpPr/>
            <p:nvPr/>
          </p:nvSpPr>
          <p:spPr bwMode="auto">
            <a:xfrm>
              <a:off x="1900238" y="2060576"/>
              <a:ext cx="115888" cy="114300"/>
            </a:xfrm>
            <a:custGeom>
              <a:avLst/>
              <a:gdLst>
                <a:gd name="T0" fmla="*/ 363 w 726"/>
                <a:gd name="T1" fmla="*/ 0 h 723"/>
                <a:gd name="T2" fmla="*/ 387 w 726"/>
                <a:gd name="T3" fmla="*/ 3 h 723"/>
                <a:gd name="T4" fmla="*/ 409 w 726"/>
                <a:gd name="T5" fmla="*/ 12 h 723"/>
                <a:gd name="T6" fmla="*/ 427 w 726"/>
                <a:gd name="T7" fmla="*/ 26 h 723"/>
                <a:gd name="T8" fmla="*/ 442 w 726"/>
                <a:gd name="T9" fmla="*/ 44 h 723"/>
                <a:gd name="T10" fmla="*/ 450 w 726"/>
                <a:gd name="T11" fmla="*/ 66 h 723"/>
                <a:gd name="T12" fmla="*/ 453 w 726"/>
                <a:gd name="T13" fmla="*/ 90 h 723"/>
                <a:gd name="T14" fmla="*/ 453 w 726"/>
                <a:gd name="T15" fmla="*/ 271 h 723"/>
                <a:gd name="T16" fmla="*/ 635 w 726"/>
                <a:gd name="T17" fmla="*/ 271 h 723"/>
                <a:gd name="T18" fmla="*/ 660 w 726"/>
                <a:gd name="T19" fmla="*/ 275 h 723"/>
                <a:gd name="T20" fmla="*/ 681 w 726"/>
                <a:gd name="T21" fmla="*/ 283 h 723"/>
                <a:gd name="T22" fmla="*/ 699 w 726"/>
                <a:gd name="T23" fmla="*/ 298 h 723"/>
                <a:gd name="T24" fmla="*/ 714 w 726"/>
                <a:gd name="T25" fmla="*/ 316 h 723"/>
                <a:gd name="T26" fmla="*/ 722 w 726"/>
                <a:gd name="T27" fmla="*/ 337 h 723"/>
                <a:gd name="T28" fmla="*/ 726 w 726"/>
                <a:gd name="T29" fmla="*/ 362 h 723"/>
                <a:gd name="T30" fmla="*/ 722 w 726"/>
                <a:gd name="T31" fmla="*/ 385 h 723"/>
                <a:gd name="T32" fmla="*/ 714 w 726"/>
                <a:gd name="T33" fmla="*/ 407 h 723"/>
                <a:gd name="T34" fmla="*/ 699 w 726"/>
                <a:gd name="T35" fmla="*/ 425 h 723"/>
                <a:gd name="T36" fmla="*/ 681 w 726"/>
                <a:gd name="T37" fmla="*/ 439 h 723"/>
                <a:gd name="T38" fmla="*/ 660 w 726"/>
                <a:gd name="T39" fmla="*/ 449 h 723"/>
                <a:gd name="T40" fmla="*/ 635 w 726"/>
                <a:gd name="T41" fmla="*/ 452 h 723"/>
                <a:gd name="T42" fmla="*/ 453 w 726"/>
                <a:gd name="T43" fmla="*/ 452 h 723"/>
                <a:gd name="T44" fmla="*/ 453 w 726"/>
                <a:gd name="T45" fmla="*/ 633 h 723"/>
                <a:gd name="T46" fmla="*/ 450 w 726"/>
                <a:gd name="T47" fmla="*/ 656 h 723"/>
                <a:gd name="T48" fmla="*/ 442 w 726"/>
                <a:gd name="T49" fmla="*/ 679 h 723"/>
                <a:gd name="T50" fmla="*/ 427 w 726"/>
                <a:gd name="T51" fmla="*/ 697 h 723"/>
                <a:gd name="T52" fmla="*/ 409 w 726"/>
                <a:gd name="T53" fmla="*/ 710 h 723"/>
                <a:gd name="T54" fmla="*/ 387 w 726"/>
                <a:gd name="T55" fmla="*/ 720 h 723"/>
                <a:gd name="T56" fmla="*/ 363 w 726"/>
                <a:gd name="T57" fmla="*/ 723 h 723"/>
                <a:gd name="T58" fmla="*/ 339 w 726"/>
                <a:gd name="T59" fmla="*/ 720 h 723"/>
                <a:gd name="T60" fmla="*/ 317 w 726"/>
                <a:gd name="T61" fmla="*/ 710 h 723"/>
                <a:gd name="T62" fmla="*/ 299 w 726"/>
                <a:gd name="T63" fmla="*/ 697 h 723"/>
                <a:gd name="T64" fmla="*/ 285 w 726"/>
                <a:gd name="T65" fmla="*/ 679 h 723"/>
                <a:gd name="T66" fmla="*/ 276 w 726"/>
                <a:gd name="T67" fmla="*/ 656 h 723"/>
                <a:gd name="T68" fmla="*/ 272 w 726"/>
                <a:gd name="T69" fmla="*/ 633 h 723"/>
                <a:gd name="T70" fmla="*/ 272 w 726"/>
                <a:gd name="T71" fmla="*/ 452 h 723"/>
                <a:gd name="T72" fmla="*/ 91 w 726"/>
                <a:gd name="T73" fmla="*/ 452 h 723"/>
                <a:gd name="T74" fmla="*/ 67 w 726"/>
                <a:gd name="T75" fmla="*/ 449 h 723"/>
                <a:gd name="T76" fmla="*/ 45 w 726"/>
                <a:gd name="T77" fmla="*/ 439 h 723"/>
                <a:gd name="T78" fmla="*/ 27 w 726"/>
                <a:gd name="T79" fmla="*/ 425 h 723"/>
                <a:gd name="T80" fmla="*/ 13 w 726"/>
                <a:gd name="T81" fmla="*/ 407 h 723"/>
                <a:gd name="T82" fmla="*/ 3 w 726"/>
                <a:gd name="T83" fmla="*/ 385 h 723"/>
                <a:gd name="T84" fmla="*/ 0 w 726"/>
                <a:gd name="T85" fmla="*/ 362 h 723"/>
                <a:gd name="T86" fmla="*/ 3 w 726"/>
                <a:gd name="T87" fmla="*/ 337 h 723"/>
                <a:gd name="T88" fmla="*/ 13 w 726"/>
                <a:gd name="T89" fmla="*/ 316 h 723"/>
                <a:gd name="T90" fmla="*/ 27 w 726"/>
                <a:gd name="T91" fmla="*/ 298 h 723"/>
                <a:gd name="T92" fmla="*/ 45 w 726"/>
                <a:gd name="T93" fmla="*/ 283 h 723"/>
                <a:gd name="T94" fmla="*/ 67 w 726"/>
                <a:gd name="T95" fmla="*/ 275 h 723"/>
                <a:gd name="T96" fmla="*/ 91 w 726"/>
                <a:gd name="T97" fmla="*/ 271 h 723"/>
                <a:gd name="T98" fmla="*/ 272 w 726"/>
                <a:gd name="T99" fmla="*/ 271 h 723"/>
                <a:gd name="T100" fmla="*/ 272 w 726"/>
                <a:gd name="T101" fmla="*/ 90 h 723"/>
                <a:gd name="T102" fmla="*/ 276 w 726"/>
                <a:gd name="T103" fmla="*/ 66 h 723"/>
                <a:gd name="T104" fmla="*/ 285 w 726"/>
                <a:gd name="T105" fmla="*/ 44 h 723"/>
                <a:gd name="T106" fmla="*/ 299 w 726"/>
                <a:gd name="T107" fmla="*/ 26 h 723"/>
                <a:gd name="T108" fmla="*/ 317 w 726"/>
                <a:gd name="T109" fmla="*/ 12 h 723"/>
                <a:gd name="T110" fmla="*/ 339 w 726"/>
                <a:gd name="T111" fmla="*/ 3 h 723"/>
                <a:gd name="T112" fmla="*/ 363 w 726"/>
                <a:gd name="T113" fmla="*/ 0 h 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26" h="723">
                  <a:moveTo>
                    <a:pt x="363" y="0"/>
                  </a:moveTo>
                  <a:lnTo>
                    <a:pt x="387" y="3"/>
                  </a:lnTo>
                  <a:lnTo>
                    <a:pt x="409" y="12"/>
                  </a:lnTo>
                  <a:lnTo>
                    <a:pt x="427" y="26"/>
                  </a:lnTo>
                  <a:lnTo>
                    <a:pt x="442" y="44"/>
                  </a:lnTo>
                  <a:lnTo>
                    <a:pt x="450" y="66"/>
                  </a:lnTo>
                  <a:lnTo>
                    <a:pt x="453" y="90"/>
                  </a:lnTo>
                  <a:lnTo>
                    <a:pt x="453" y="271"/>
                  </a:lnTo>
                  <a:lnTo>
                    <a:pt x="635" y="271"/>
                  </a:lnTo>
                  <a:lnTo>
                    <a:pt x="660" y="275"/>
                  </a:lnTo>
                  <a:lnTo>
                    <a:pt x="681" y="283"/>
                  </a:lnTo>
                  <a:lnTo>
                    <a:pt x="699" y="298"/>
                  </a:lnTo>
                  <a:lnTo>
                    <a:pt x="714" y="316"/>
                  </a:lnTo>
                  <a:lnTo>
                    <a:pt x="722" y="337"/>
                  </a:lnTo>
                  <a:lnTo>
                    <a:pt x="726" y="362"/>
                  </a:lnTo>
                  <a:lnTo>
                    <a:pt x="722" y="385"/>
                  </a:lnTo>
                  <a:lnTo>
                    <a:pt x="714" y="407"/>
                  </a:lnTo>
                  <a:lnTo>
                    <a:pt x="699" y="425"/>
                  </a:lnTo>
                  <a:lnTo>
                    <a:pt x="681" y="439"/>
                  </a:lnTo>
                  <a:lnTo>
                    <a:pt x="660" y="449"/>
                  </a:lnTo>
                  <a:lnTo>
                    <a:pt x="635" y="452"/>
                  </a:lnTo>
                  <a:lnTo>
                    <a:pt x="453" y="452"/>
                  </a:lnTo>
                  <a:lnTo>
                    <a:pt x="453" y="633"/>
                  </a:lnTo>
                  <a:lnTo>
                    <a:pt x="450" y="656"/>
                  </a:lnTo>
                  <a:lnTo>
                    <a:pt x="442" y="679"/>
                  </a:lnTo>
                  <a:lnTo>
                    <a:pt x="427" y="697"/>
                  </a:lnTo>
                  <a:lnTo>
                    <a:pt x="409" y="710"/>
                  </a:lnTo>
                  <a:lnTo>
                    <a:pt x="387" y="720"/>
                  </a:lnTo>
                  <a:lnTo>
                    <a:pt x="363" y="723"/>
                  </a:lnTo>
                  <a:lnTo>
                    <a:pt x="339" y="720"/>
                  </a:lnTo>
                  <a:lnTo>
                    <a:pt x="317" y="710"/>
                  </a:lnTo>
                  <a:lnTo>
                    <a:pt x="299" y="697"/>
                  </a:lnTo>
                  <a:lnTo>
                    <a:pt x="285" y="679"/>
                  </a:lnTo>
                  <a:lnTo>
                    <a:pt x="276" y="656"/>
                  </a:lnTo>
                  <a:lnTo>
                    <a:pt x="272" y="633"/>
                  </a:lnTo>
                  <a:lnTo>
                    <a:pt x="272" y="452"/>
                  </a:lnTo>
                  <a:lnTo>
                    <a:pt x="91" y="452"/>
                  </a:lnTo>
                  <a:lnTo>
                    <a:pt x="67" y="449"/>
                  </a:lnTo>
                  <a:lnTo>
                    <a:pt x="45" y="439"/>
                  </a:lnTo>
                  <a:lnTo>
                    <a:pt x="27" y="425"/>
                  </a:lnTo>
                  <a:lnTo>
                    <a:pt x="13" y="407"/>
                  </a:lnTo>
                  <a:lnTo>
                    <a:pt x="3" y="385"/>
                  </a:lnTo>
                  <a:lnTo>
                    <a:pt x="0" y="362"/>
                  </a:lnTo>
                  <a:lnTo>
                    <a:pt x="3" y="337"/>
                  </a:lnTo>
                  <a:lnTo>
                    <a:pt x="13" y="316"/>
                  </a:lnTo>
                  <a:lnTo>
                    <a:pt x="27" y="298"/>
                  </a:lnTo>
                  <a:lnTo>
                    <a:pt x="45" y="283"/>
                  </a:lnTo>
                  <a:lnTo>
                    <a:pt x="67" y="275"/>
                  </a:lnTo>
                  <a:lnTo>
                    <a:pt x="91" y="271"/>
                  </a:lnTo>
                  <a:lnTo>
                    <a:pt x="272" y="271"/>
                  </a:lnTo>
                  <a:lnTo>
                    <a:pt x="272" y="90"/>
                  </a:lnTo>
                  <a:lnTo>
                    <a:pt x="276" y="66"/>
                  </a:lnTo>
                  <a:lnTo>
                    <a:pt x="285" y="44"/>
                  </a:lnTo>
                  <a:lnTo>
                    <a:pt x="299" y="26"/>
                  </a:lnTo>
                  <a:lnTo>
                    <a:pt x="317" y="12"/>
                  </a:lnTo>
                  <a:lnTo>
                    <a:pt x="339" y="3"/>
                  </a:lnTo>
                  <a:lnTo>
                    <a:pt x="36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false" compatLnSpc="true"/>
            <a:lstStyle/>
            <a:p>
              <a:endParaRPr lang="en-US" sz="2800">
                <a:cs typeface="+mn-ea"/>
                <a:sym typeface="+mn-lt"/>
              </a:endParaRPr>
            </a:p>
          </p:txBody>
        </p:sp>
      </p:grpSp>
      <p:pic>
        <p:nvPicPr>
          <p:cNvPr id="45" name="图片 44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909320" y="1555750"/>
            <a:ext cx="10487025" cy="2438400"/>
          </a:xfrm>
          <a:prstGeom prst="rect">
            <a:avLst/>
          </a:prstGeom>
        </p:spPr>
      </p:pic>
      <p:pic>
        <p:nvPicPr>
          <p:cNvPr id="46" name="图片 45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1313815" y="4221480"/>
            <a:ext cx="9563100" cy="1066800"/>
          </a:xfrm>
          <a:prstGeom prst="rect">
            <a:avLst/>
          </a:prstGeom>
        </p:spPr>
      </p:pic>
      <p:pic>
        <p:nvPicPr>
          <p:cNvPr id="47" name="图片 4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909320" y="826770"/>
            <a:ext cx="10420350" cy="514350"/>
          </a:xfrm>
          <a:prstGeom prst="rect">
            <a:avLst/>
          </a:prstGeom>
        </p:spPr>
      </p:pic>
      <p:sp>
        <p:nvSpPr>
          <p:cNvPr id="7" name="文本框 6"/>
          <p:cNvSpPr txBox="true"/>
          <p:nvPr/>
        </p:nvSpPr>
        <p:spPr>
          <a:xfrm>
            <a:off x="4084955" y="5701665"/>
            <a:ext cx="402018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本地存储仓库信息：</a:t>
            </a:r>
            <a:r>
              <a:rPr lang="en-US" altLang="zh-CN"/>
              <a:t>/var/lib/apt/lists</a:t>
            </a:r>
            <a:endParaRPr lang="en-US" altLang="zh-CN"/>
          </a:p>
        </p:txBody>
      </p:sp>
    </p:spTree>
  </p:cSld>
  <p:clrMapOvr>
    <a:masterClrMapping/>
  </p:clrMapOvr>
  <p:transition spd="slow"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242570" y="328930"/>
            <a:ext cx="11707495" cy="63969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cs typeface="+mn-ea"/>
                <a:sym typeface="+mn-lt"/>
              </a:rPr>
              <a:t>rpmbuild/</a:t>
            </a:r>
            <a:endParaRPr lang="zh-CN" altLang="en-US">
              <a:cs typeface="+mn-ea"/>
              <a:sym typeface="+mn-lt"/>
            </a:endParaRPr>
          </a:p>
          <a:p>
            <a:pPr algn="ctr"/>
            <a:r>
              <a:rPr lang="zh-CN" altLang="en-US">
                <a:cs typeface="+mn-ea"/>
                <a:sym typeface="+mn-lt"/>
              </a:rPr>
              <a:t>├── BUILD</a:t>
            </a:r>
            <a:endParaRPr lang="zh-CN" altLang="en-US">
              <a:cs typeface="+mn-ea"/>
              <a:sym typeface="+mn-lt"/>
            </a:endParaRPr>
          </a:p>
          <a:p>
            <a:pPr algn="ctr"/>
            <a:r>
              <a:rPr lang="zh-CN" altLang="en-US">
                <a:cs typeface="+mn-ea"/>
                <a:sym typeface="+mn-lt"/>
              </a:rPr>
              <a:t>├── RPMS</a:t>
            </a:r>
            <a:endParaRPr lang="zh-CN" altLang="en-US">
              <a:cs typeface="+mn-ea"/>
              <a:sym typeface="+mn-lt"/>
            </a:endParaRPr>
          </a:p>
          <a:p>
            <a:pPr algn="ctr"/>
            <a:r>
              <a:rPr lang="zh-CN" altLang="en-US">
                <a:cs typeface="+mn-ea"/>
                <a:sym typeface="+mn-lt"/>
              </a:rPr>
              <a:t>├── SOURCES</a:t>
            </a:r>
            <a:endParaRPr lang="zh-CN" altLang="en-US">
              <a:cs typeface="+mn-ea"/>
              <a:sym typeface="+mn-lt"/>
            </a:endParaRPr>
          </a:p>
          <a:p>
            <a:pPr algn="ctr"/>
            <a:r>
              <a:rPr lang="zh-CN" altLang="en-US">
                <a:cs typeface="+mn-ea"/>
                <a:sym typeface="+mn-lt"/>
              </a:rPr>
              <a:t>├── SPECS</a:t>
            </a:r>
            <a:endParaRPr lang="zh-CN" altLang="en-US">
              <a:cs typeface="+mn-ea"/>
              <a:sym typeface="+mn-lt"/>
            </a:endParaRPr>
          </a:p>
          <a:p>
            <a:pPr algn="ctr"/>
            <a:r>
              <a:rPr lang="zh-CN" altLang="en-US">
                <a:cs typeface="+mn-ea"/>
                <a:sym typeface="+mn-lt"/>
              </a:rPr>
              <a:t>└── SRPMS</a:t>
            </a:r>
            <a:endParaRPr lang="zh-CN" altLang="en-US">
              <a:cs typeface="+mn-ea"/>
              <a:sym typeface="+mn-lt"/>
            </a:endParaRPr>
          </a:p>
        </p:txBody>
      </p:sp>
      <p:sp>
        <p:nvSpPr>
          <p:cNvPr id="2" name="文本框 1"/>
          <p:cNvSpPr txBox="true"/>
          <p:nvPr/>
        </p:nvSpPr>
        <p:spPr>
          <a:xfrm>
            <a:off x="1619885" y="662940"/>
            <a:ext cx="808926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6"/>
                </a:solidFill>
              </a:rPr>
              <a:t>5</a:t>
            </a:r>
            <a:r>
              <a:rPr lang="zh-CN" altLang="en-US">
                <a:solidFill>
                  <a:schemeClr val="accent6"/>
                </a:solidFill>
              </a:rPr>
              <a:t>、编包</a:t>
            </a:r>
            <a:endParaRPr>
              <a:solidFill>
                <a:schemeClr val="accent6"/>
              </a:solidFill>
            </a:endParaRPr>
          </a:p>
          <a:p>
            <a:r>
              <a:rPr lang="en-US">
                <a:solidFill>
                  <a:schemeClr val="accent6"/>
                </a:solidFill>
              </a:rPr>
              <a:t>	</a:t>
            </a:r>
            <a:r>
              <a:rPr>
                <a:solidFill>
                  <a:schemeClr val="accent6"/>
                </a:solidFill>
              </a:rPr>
              <a:t>rpmbuild -bb watchdog.spec</a:t>
            </a:r>
            <a:endParaRPr>
              <a:solidFill>
                <a:schemeClr val="accent6"/>
              </a:solidFill>
            </a:endParaRPr>
          </a:p>
          <a:p>
            <a:r>
              <a:rPr lang="en-US">
                <a:solidFill>
                  <a:schemeClr val="accent6"/>
                </a:solidFill>
              </a:rPr>
              <a:t>	编译完成后若无报错即可获得对应包</a:t>
            </a:r>
            <a:endParaRPr lang="en-US">
              <a:solidFill>
                <a:schemeClr val="accent6"/>
              </a:solidFill>
            </a:endParaRPr>
          </a:p>
        </p:txBody>
      </p:sp>
      <p:sp useBgFill="1">
        <p:nvSpPr>
          <p:cNvPr id="4" name="椭圆 3"/>
          <p:cNvSpPr/>
          <p:nvPr/>
        </p:nvSpPr>
        <p:spPr>
          <a:xfrm>
            <a:off x="876300" y="663239"/>
            <a:ext cx="228600" cy="228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+mn-ea"/>
              <a:sym typeface="+mn-lt"/>
            </a:endParaRPr>
          </a:p>
        </p:txBody>
      </p:sp>
      <p:sp useBgFill="1">
        <p:nvSpPr>
          <p:cNvPr id="6" name="椭圆 5"/>
          <p:cNvSpPr/>
          <p:nvPr/>
        </p:nvSpPr>
        <p:spPr>
          <a:xfrm>
            <a:off x="876300" y="6088679"/>
            <a:ext cx="228600" cy="228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 useBgFill="1">
        <p:nvSpPr>
          <p:cNvPr id="7" name="椭圆 6"/>
          <p:cNvSpPr/>
          <p:nvPr/>
        </p:nvSpPr>
        <p:spPr>
          <a:xfrm>
            <a:off x="11369040" y="663239"/>
            <a:ext cx="228600" cy="228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 useBgFill="1">
        <p:nvSpPr>
          <p:cNvPr id="8" name="椭圆 7"/>
          <p:cNvSpPr/>
          <p:nvPr/>
        </p:nvSpPr>
        <p:spPr>
          <a:xfrm>
            <a:off x="11369040" y="6088679"/>
            <a:ext cx="228600" cy="228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10" name="图片 9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2529205" y="1671955"/>
            <a:ext cx="7134225" cy="4724400"/>
          </a:xfrm>
          <a:prstGeom prst="rect">
            <a:avLst/>
          </a:prstGeom>
        </p:spPr>
      </p:pic>
      <p:sp>
        <p:nvSpPr>
          <p:cNvPr id="12" name="左箭头 11"/>
          <p:cNvSpPr/>
          <p:nvPr/>
        </p:nvSpPr>
        <p:spPr>
          <a:xfrm>
            <a:off x="8166735" y="2762885"/>
            <a:ext cx="2305050" cy="54356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047428" y="894515"/>
            <a:ext cx="10097144" cy="50689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" name="文本框 3"/>
          <p:cNvSpPr txBox="true"/>
          <p:nvPr/>
        </p:nvSpPr>
        <p:spPr>
          <a:xfrm>
            <a:off x="-742333" y="1228401"/>
            <a:ext cx="8838585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0" dirty="0">
                <a:solidFill>
                  <a:srgbClr val="DB6A5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Agency FB" panose="020B0503020202020204" pitchFamily="34" charset="0"/>
                <a:ea typeface="方正细谭黑简体" panose="02000000000000000000" pitchFamily="2" charset="-122"/>
                <a:cs typeface="+mn-ea"/>
                <a:sym typeface="+mn-lt"/>
              </a:rPr>
              <a:t>03</a:t>
            </a:r>
            <a:endParaRPr lang="zh-CN" altLang="en-US" sz="28000" dirty="0">
              <a:solidFill>
                <a:srgbClr val="DB6A51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Agency FB" panose="020B0503020202020204" pitchFamily="34" charset="0"/>
              <a:ea typeface="方正细谭黑简体" panose="02000000000000000000" pitchFamily="2" charset="-122"/>
              <a:cs typeface="+mn-ea"/>
              <a:sym typeface="+mn-lt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139866" y="3903068"/>
            <a:ext cx="4881063" cy="1014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6000" dirty="0">
                <a:solidFill>
                  <a:srgbClr val="F2C96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cs typeface="+mn-ea"/>
                <a:sym typeface="+mn-lt"/>
              </a:rPr>
              <a:t>下包网站</a:t>
            </a:r>
            <a:endParaRPr lang="zh-CN" altLang="en-US" sz="6000" dirty="0">
              <a:solidFill>
                <a:srgbClr val="F2C961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81330" y="318135"/>
            <a:ext cx="11278870" cy="61823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cs typeface="+mn-ea"/>
                <a:sym typeface="+mn-lt"/>
              </a:rPr>
              <a:t>这些大师</a:t>
            </a:r>
            <a:endParaRPr lang="zh-CN" altLang="en-US">
              <a:cs typeface="+mn-ea"/>
              <a:sym typeface="+mn-lt"/>
            </a:endParaRPr>
          </a:p>
        </p:txBody>
      </p:sp>
      <p:sp>
        <p:nvSpPr>
          <p:cNvPr id="2" name="文本框 1"/>
          <p:cNvSpPr txBox="true"/>
          <p:nvPr/>
        </p:nvSpPr>
        <p:spPr>
          <a:xfrm>
            <a:off x="949325" y="1385570"/>
            <a:ext cx="5262880" cy="583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5"/>
                </a:solidFill>
              </a14:hiddenFill>
            </a:ext>
          </a:extLst>
        </p:spPr>
        <p:txBody>
          <a:bodyPr wrap="none" rtlCol="0">
            <a:spAutoFit/>
          </a:bodyPr>
          <a:p>
            <a:r>
              <a:rPr lang="zh-CN" altLang="en-US" sz="1600">
                <a:solidFill>
                  <a:srgbClr val="FF0000"/>
                </a:solidFill>
              </a:rPr>
              <a:t>每次发包都得找虚拟机</a:t>
            </a:r>
            <a:endParaRPr lang="zh-CN" altLang="en-US" sz="1600">
              <a:solidFill>
                <a:srgbClr val="FF0000"/>
              </a:solidFill>
            </a:endParaRPr>
          </a:p>
          <a:p>
            <a:r>
              <a:rPr lang="zh-CN" altLang="en-US" sz="1600">
                <a:solidFill>
                  <a:srgbClr val="FF0000"/>
                </a:solidFill>
              </a:rPr>
              <a:t>还不一定有对应系统的虚拟机，然后就得新建一个虚拟机</a:t>
            </a:r>
            <a:endParaRPr lang="en-US" altLang="zh-CN" sz="1600">
              <a:solidFill>
                <a:srgbClr val="FF0000"/>
              </a:solidFill>
            </a:endParaRPr>
          </a:p>
        </p:txBody>
      </p:sp>
      <p:sp>
        <p:nvSpPr>
          <p:cNvPr id="4" name="文本框 3"/>
          <p:cNvSpPr txBox="true"/>
          <p:nvPr/>
        </p:nvSpPr>
        <p:spPr>
          <a:xfrm>
            <a:off x="7815580" y="4619625"/>
            <a:ext cx="299720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solidFill>
                  <a:schemeClr val="accent6"/>
                </a:solidFill>
              </a:rPr>
              <a:t>下包网站：</a:t>
            </a:r>
            <a:r>
              <a:rPr lang="en-US" altLang="zh-CN">
                <a:solidFill>
                  <a:schemeClr val="accent6"/>
                </a:solidFill>
              </a:rPr>
              <a:t>121.36.33.184</a:t>
            </a:r>
            <a:endParaRPr lang="en-US" altLang="zh-CN">
              <a:solidFill>
                <a:schemeClr val="accent6"/>
              </a:solidFill>
            </a:endParaRPr>
          </a:p>
        </p:txBody>
      </p:sp>
      <p:sp>
        <p:nvSpPr>
          <p:cNvPr id="5" name="文本框 4"/>
          <p:cNvSpPr txBox="true"/>
          <p:nvPr/>
        </p:nvSpPr>
        <p:spPr>
          <a:xfrm>
            <a:off x="6579235" y="3125470"/>
            <a:ext cx="505904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solidFill>
                  <a:schemeClr val="accent6"/>
                </a:solidFill>
              </a:rPr>
              <a:t>下包脚本：</a:t>
            </a:r>
            <a:r>
              <a:rPr lang="en-US" altLang="zh-CN">
                <a:solidFill>
                  <a:schemeClr val="accent6"/>
                </a:solidFill>
              </a:rPr>
              <a:t>121.36.33.184/download/kypack</a:t>
            </a:r>
            <a:endParaRPr lang="zh-CN" altLang="en-US">
              <a:solidFill>
                <a:schemeClr val="accent6"/>
              </a:solidFill>
            </a:endParaRPr>
          </a:p>
        </p:txBody>
      </p:sp>
      <p:sp>
        <p:nvSpPr>
          <p:cNvPr id="6" name="下箭头 5"/>
          <p:cNvSpPr/>
          <p:nvPr/>
        </p:nvSpPr>
        <p:spPr>
          <a:xfrm>
            <a:off x="3453765" y="2155190"/>
            <a:ext cx="254000" cy="85979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文本框 6"/>
          <p:cNvSpPr txBox="true"/>
          <p:nvPr/>
        </p:nvSpPr>
        <p:spPr>
          <a:xfrm>
            <a:off x="1152525" y="3156585"/>
            <a:ext cx="4856480" cy="337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5"/>
                </a:solidFill>
              </a14:hiddenFill>
            </a:ext>
          </a:extLst>
        </p:spPr>
        <p:txBody>
          <a:bodyPr wrap="none" rtlCol="0">
            <a:spAutoFit/>
          </a:bodyPr>
          <a:p>
            <a:r>
              <a:rPr lang="zh-CN" altLang="en-US" sz="1600">
                <a:solidFill>
                  <a:srgbClr val="FF0000"/>
                </a:solidFill>
              </a:rPr>
              <a:t>只需要关键文件，下包脚本自行配置，轻松实现下包</a:t>
            </a:r>
            <a:endParaRPr lang="zh-CN" altLang="en-US" sz="1600">
              <a:solidFill>
                <a:srgbClr val="FF0000"/>
              </a:solidFill>
            </a:endParaRPr>
          </a:p>
        </p:txBody>
      </p:sp>
      <p:sp>
        <p:nvSpPr>
          <p:cNvPr id="8" name="下箭头 7"/>
          <p:cNvSpPr/>
          <p:nvPr/>
        </p:nvSpPr>
        <p:spPr>
          <a:xfrm>
            <a:off x="3453765" y="3641090"/>
            <a:ext cx="254000" cy="85979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文本框 8"/>
          <p:cNvSpPr txBox="true"/>
          <p:nvPr/>
        </p:nvSpPr>
        <p:spPr>
          <a:xfrm>
            <a:off x="2066925" y="4650740"/>
            <a:ext cx="3027680" cy="337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5"/>
                </a:solidFill>
              </a14:hiddenFill>
            </a:ext>
          </a:extLst>
        </p:spPr>
        <p:txBody>
          <a:bodyPr wrap="none" rtlCol="0">
            <a:spAutoFit/>
          </a:bodyPr>
          <a:p>
            <a:r>
              <a:rPr lang="zh-CN" altLang="en-US" sz="1600">
                <a:solidFill>
                  <a:srgbClr val="FF0000"/>
                </a:solidFill>
              </a:rPr>
              <a:t>进一步封装成网站，下包更简单</a:t>
            </a:r>
            <a:endParaRPr lang="zh-CN" altLang="en-US" sz="16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236855" y="229870"/>
            <a:ext cx="11747500" cy="63976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" name="文本框 1"/>
          <p:cNvSpPr txBox="true"/>
          <p:nvPr/>
        </p:nvSpPr>
        <p:spPr>
          <a:xfrm>
            <a:off x="461010" y="487045"/>
            <a:ext cx="5271770" cy="1814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5"/>
                </a:solidFill>
              </a14:hiddenFill>
            </a:ext>
          </a:extLst>
        </p:spPr>
        <p:txBody>
          <a:bodyPr wrap="none" rtlCol="0">
            <a:spAutoFit/>
          </a:bodyPr>
          <a:p>
            <a:pPr algn="l"/>
            <a:r>
              <a:rPr lang="zh-CN" altLang="en-US" sz="1600">
                <a:solidFill>
                  <a:srgbClr val="FF0000"/>
                </a:solidFill>
              </a:rPr>
              <a:t>1、查询</a:t>
            </a:r>
            <a:endParaRPr lang="zh-CN" altLang="en-US" sz="1600">
              <a:solidFill>
                <a:srgbClr val="FF0000"/>
              </a:solidFill>
            </a:endParaRPr>
          </a:p>
          <a:p>
            <a:pPr algn="l"/>
            <a:r>
              <a:rPr lang="zh-CN" altLang="en-US" sz="1600">
                <a:solidFill>
                  <a:srgbClr val="FF0000"/>
                </a:solidFill>
              </a:rPr>
              <a:t>·输入包名（或查询关键词）</a:t>
            </a:r>
            <a:endParaRPr lang="zh-CN" altLang="en-US" sz="1600">
              <a:solidFill>
                <a:srgbClr val="FF0000"/>
              </a:solidFill>
            </a:endParaRPr>
          </a:p>
          <a:p>
            <a:pPr algn="l"/>
            <a:r>
              <a:rPr lang="zh-CN" altLang="en-US" sz="1600">
                <a:solidFill>
                  <a:srgbClr val="FF0000"/>
                </a:solidFill>
              </a:rPr>
              <a:t>·选择目标系统版本</a:t>
            </a:r>
            <a:endParaRPr lang="zh-CN" altLang="en-US" sz="1600">
              <a:solidFill>
                <a:srgbClr val="FF0000"/>
              </a:solidFill>
            </a:endParaRPr>
          </a:p>
          <a:p>
            <a:pPr algn="l"/>
            <a:r>
              <a:rPr lang="zh-CN" altLang="en-US" sz="1600">
                <a:solidFill>
                  <a:srgbClr val="FF0000"/>
                </a:solidFill>
              </a:rPr>
              <a:t>·点击“查询”按钮</a:t>
            </a:r>
            <a:endParaRPr lang="zh-CN" altLang="en-US" sz="1600">
              <a:solidFill>
                <a:srgbClr val="FF0000"/>
              </a:solidFill>
            </a:endParaRPr>
          </a:p>
          <a:p>
            <a:pPr algn="l"/>
            <a:r>
              <a:rPr lang="zh-CN" altLang="en-US" sz="1600">
                <a:solidFill>
                  <a:srgbClr val="FF0000"/>
                </a:solidFill>
              </a:rPr>
              <a:t>·选择查询选项（即apt-cache xxx，默认为search）</a:t>
            </a:r>
            <a:endParaRPr lang="zh-CN" altLang="en-US" sz="1600">
              <a:solidFill>
                <a:srgbClr val="FF0000"/>
              </a:solidFill>
            </a:endParaRPr>
          </a:p>
          <a:p>
            <a:pPr algn="l"/>
            <a:r>
              <a:rPr lang="zh-CN" altLang="en-US" sz="1600">
                <a:solidFill>
                  <a:srgbClr val="FF0000"/>
                </a:solidFill>
              </a:rPr>
              <a:t>·输入额外选项（可不填）</a:t>
            </a:r>
            <a:endParaRPr lang="zh-CN" altLang="en-US" sz="1600">
              <a:solidFill>
                <a:srgbClr val="FF0000"/>
              </a:solidFill>
            </a:endParaRPr>
          </a:p>
          <a:p>
            <a:pPr algn="l"/>
            <a:r>
              <a:rPr lang="zh-CN" altLang="en-US" sz="1600">
                <a:solidFill>
                  <a:srgbClr val="FF0000"/>
                </a:solidFill>
              </a:rPr>
              <a:t>·点击“确定”按钮，稍候一会儿，查询结果即会在下方显示</a:t>
            </a:r>
            <a:endParaRPr lang="zh-CN" altLang="en-US" sz="1600">
              <a:solidFill>
                <a:srgbClr val="FF0000"/>
              </a:solidFill>
            </a:endParaRPr>
          </a:p>
        </p:txBody>
      </p:sp>
      <p:pic>
        <p:nvPicPr>
          <p:cNvPr id="4" name="图片 3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366395" y="2430145"/>
            <a:ext cx="5461000" cy="3843020"/>
          </a:xfrm>
          <a:prstGeom prst="rect">
            <a:avLst/>
          </a:prstGeom>
        </p:spPr>
      </p:pic>
      <p:sp>
        <p:nvSpPr>
          <p:cNvPr id="5" name="文本框 4"/>
          <p:cNvSpPr txBox="true"/>
          <p:nvPr/>
        </p:nvSpPr>
        <p:spPr>
          <a:xfrm>
            <a:off x="6198870" y="487045"/>
            <a:ext cx="5628640" cy="20612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sz="1600">
                <a:solidFill>
                  <a:schemeClr val="accent6"/>
                </a:solidFill>
              </a:rPr>
              <a:t>2、下载</a:t>
            </a:r>
            <a:endParaRPr sz="1600">
              <a:solidFill>
                <a:schemeClr val="accent6"/>
              </a:solidFill>
            </a:endParaRPr>
          </a:p>
          <a:p>
            <a:pPr algn="l"/>
            <a:r>
              <a:rPr sz="1600">
                <a:solidFill>
                  <a:schemeClr val="accent6"/>
                </a:solidFill>
              </a:rPr>
              <a:t>·输入准确包名（如果不知道准确包名建议先查询）</a:t>
            </a:r>
            <a:endParaRPr sz="1600">
              <a:solidFill>
                <a:schemeClr val="accent6"/>
              </a:solidFill>
            </a:endParaRPr>
          </a:p>
          <a:p>
            <a:pPr algn="l"/>
            <a:r>
              <a:rPr sz="1600">
                <a:solidFill>
                  <a:schemeClr val="accent6"/>
                </a:solidFill>
              </a:rPr>
              <a:t>·选择目标系统版本</a:t>
            </a:r>
            <a:endParaRPr sz="1600">
              <a:solidFill>
                <a:schemeClr val="accent6"/>
              </a:solidFill>
            </a:endParaRPr>
          </a:p>
          <a:p>
            <a:pPr algn="l"/>
            <a:r>
              <a:rPr sz="1600">
                <a:solidFill>
                  <a:schemeClr val="accent6"/>
                </a:solidFill>
              </a:rPr>
              <a:t>·点击“下载”按钮</a:t>
            </a:r>
            <a:endParaRPr sz="1600">
              <a:solidFill>
                <a:schemeClr val="accent6"/>
              </a:solidFill>
            </a:endParaRPr>
          </a:p>
          <a:p>
            <a:pPr algn="l"/>
            <a:r>
              <a:rPr sz="1600">
                <a:solidFill>
                  <a:schemeClr val="accent6"/>
                </a:solidFill>
              </a:rPr>
              <a:t>·选择是否需要依赖（默认为不需要）</a:t>
            </a:r>
            <a:endParaRPr sz="1600">
              <a:solidFill>
                <a:schemeClr val="accent6"/>
              </a:solidFill>
            </a:endParaRPr>
          </a:p>
          <a:p>
            <a:pPr algn="l"/>
            <a:r>
              <a:rPr sz="1600">
                <a:solidFill>
                  <a:schemeClr val="accent6"/>
                </a:solidFill>
              </a:rPr>
              <a:t>·点击“确定”按钮，稍候一会儿，下载结果即会在下方显示</a:t>
            </a:r>
            <a:endParaRPr sz="1600">
              <a:solidFill>
                <a:schemeClr val="accent6"/>
              </a:solidFill>
            </a:endParaRPr>
          </a:p>
          <a:p>
            <a:pPr algn="l"/>
            <a:r>
              <a:rPr sz="1600">
                <a:solidFill>
                  <a:schemeClr val="accent6"/>
                </a:solidFill>
              </a:rPr>
              <a:t>注：为了便于用户下载，若后台下载成功会自动做成tar.gz包</a:t>
            </a:r>
            <a:endParaRPr sz="1600">
              <a:solidFill>
                <a:schemeClr val="accent6"/>
              </a:solidFill>
            </a:endParaRPr>
          </a:p>
          <a:p>
            <a:pPr algn="l"/>
            <a:r>
              <a:rPr sz="1600">
                <a:solidFill>
                  <a:schemeClr val="accent6"/>
                </a:solidFill>
              </a:rPr>
              <a:t>       点击链接下载即可 </a:t>
            </a:r>
            <a:endParaRPr sz="1600">
              <a:solidFill>
                <a:schemeClr val="accent6"/>
              </a:solidFill>
            </a:endParaRPr>
          </a:p>
        </p:txBody>
      </p:sp>
      <p:pic>
        <p:nvPicPr>
          <p:cNvPr id="6" name="图片 5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6308725" y="2645410"/>
            <a:ext cx="5589905" cy="34124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222250" y="230505"/>
            <a:ext cx="11747500" cy="63976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>
              <a:latin typeface="汉仪书宋二S" charset="0"/>
              <a:ea typeface="汉仪书宋二S" charset="0"/>
              <a:cs typeface="+mn-ea"/>
              <a:sym typeface="+mn-lt"/>
            </a:endParaRPr>
          </a:p>
        </p:txBody>
      </p:sp>
      <p:sp>
        <p:nvSpPr>
          <p:cNvPr id="2" name="文本框 1"/>
          <p:cNvSpPr txBox="true"/>
          <p:nvPr/>
        </p:nvSpPr>
        <p:spPr>
          <a:xfrm>
            <a:off x="373380" y="1932940"/>
            <a:ext cx="5262880" cy="829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5"/>
                </a:solidFill>
              </a14:hiddenFill>
            </a:ext>
          </a:extLst>
        </p:spPr>
        <p:txBody>
          <a:bodyPr wrap="none" rtlCol="0">
            <a:spAutoFit/>
          </a:bodyPr>
          <a:p>
            <a:pPr algn="l"/>
            <a:r>
              <a:rPr lang="en-US" altLang="zh-CN" sz="1600">
                <a:solidFill>
                  <a:srgbClr val="FF0000"/>
                </a:solidFill>
              </a:rPr>
              <a:t>3</a:t>
            </a:r>
            <a:r>
              <a:rPr lang="zh-CN" altLang="en-US" sz="1600">
                <a:solidFill>
                  <a:srgbClr val="FF0000"/>
                </a:solidFill>
              </a:rPr>
              <a:t>、追加版本</a:t>
            </a:r>
            <a:endParaRPr lang="zh-CN" altLang="en-US" sz="1600">
              <a:solidFill>
                <a:srgbClr val="FF0000"/>
              </a:solidFill>
            </a:endParaRPr>
          </a:p>
          <a:p>
            <a:pPr algn="l"/>
            <a:r>
              <a:rPr lang="zh-CN" altLang="en-US" sz="1600">
                <a:solidFill>
                  <a:srgbClr val="FF0000"/>
                </a:solidFill>
              </a:rPr>
              <a:t>如果首页版本下拉列表没有所需要的版本，可以进行追加</a:t>
            </a:r>
            <a:endParaRPr lang="zh-CN" altLang="en-US" sz="1600">
              <a:solidFill>
                <a:srgbClr val="FF0000"/>
              </a:solidFill>
            </a:endParaRPr>
          </a:p>
          <a:p>
            <a:pPr algn="l"/>
            <a:r>
              <a:rPr lang="zh-CN" altLang="en-US" sz="1600">
                <a:solidFill>
                  <a:srgbClr val="FF0000"/>
                </a:solidFill>
              </a:rPr>
              <a:t>（已将大部分版本加入，下载时可选择相近版本）</a:t>
            </a:r>
            <a:endParaRPr lang="zh-CN" altLang="en-US" sz="1600">
              <a:solidFill>
                <a:srgbClr val="FF0000"/>
              </a:solidFill>
            </a:endParaRPr>
          </a:p>
        </p:txBody>
      </p:sp>
      <p:sp>
        <p:nvSpPr>
          <p:cNvPr id="7" name="文本框 6"/>
          <p:cNvSpPr txBox="true"/>
          <p:nvPr/>
        </p:nvSpPr>
        <p:spPr>
          <a:xfrm>
            <a:off x="6146800" y="1044575"/>
            <a:ext cx="5650230" cy="5015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5"/>
                </a:solidFill>
              </a14:hiddenFill>
            </a:ext>
          </a:extLst>
        </p:spPr>
        <p:txBody>
          <a:bodyPr wrap="none" rtlCol="0">
            <a:spAutoFit/>
          </a:bodyPr>
          <a:p>
            <a:pPr algn="l"/>
            <a:r>
              <a:rPr lang="en-US" sz="1600">
                <a:solidFill>
                  <a:schemeClr val="accent6"/>
                </a:solidFill>
              </a:rPr>
              <a:t>I</a:t>
            </a:r>
            <a:r>
              <a:rPr lang="zh-CN" altLang="en-US" sz="1600">
                <a:solidFill>
                  <a:schemeClr val="accent6"/>
                </a:solidFill>
              </a:rPr>
              <a:t>、</a:t>
            </a:r>
            <a:r>
              <a:rPr sz="1600">
                <a:solidFill>
                  <a:schemeClr val="accent6"/>
                </a:solidFill>
              </a:rPr>
              <a:t>U系</a:t>
            </a:r>
            <a:endParaRPr sz="1600">
              <a:solidFill>
                <a:schemeClr val="accent6"/>
              </a:solidFill>
            </a:endParaRPr>
          </a:p>
          <a:p>
            <a:pPr algn="l"/>
            <a:r>
              <a:rPr sz="1600">
                <a:solidFill>
                  <a:schemeClr val="accent6"/>
                </a:solidFill>
              </a:rPr>
              <a:t>①如果已安装虚拟机</a:t>
            </a:r>
            <a:endParaRPr sz="1600">
              <a:solidFill>
                <a:schemeClr val="accent6"/>
              </a:solidFill>
            </a:endParaRPr>
          </a:p>
          <a:p>
            <a:pPr algn="l"/>
            <a:r>
              <a:rPr sz="1600">
                <a:solidFill>
                  <a:schemeClr val="accent6"/>
                </a:solidFill>
              </a:rPr>
              <a:t>    **kyinfo：/etc/.kyinfo</a:t>
            </a:r>
            <a:endParaRPr sz="1600">
              <a:solidFill>
                <a:schemeClr val="accent6"/>
              </a:solidFill>
            </a:endParaRPr>
          </a:p>
          <a:p>
            <a:pPr algn="l"/>
            <a:r>
              <a:rPr sz="1600">
                <a:solidFill>
                  <a:schemeClr val="accent6"/>
                </a:solidFill>
              </a:rPr>
              <a:t>    **status文件：/var/lib/dpkg/status</a:t>
            </a:r>
            <a:endParaRPr sz="1600">
              <a:solidFill>
                <a:schemeClr val="accent6"/>
              </a:solidFill>
            </a:endParaRPr>
          </a:p>
          <a:p>
            <a:pPr algn="l"/>
            <a:r>
              <a:rPr sz="1600">
                <a:solidFill>
                  <a:schemeClr val="accent6"/>
                </a:solidFill>
              </a:rPr>
              <a:t>    **sources.list：使用当前虚拟机内可用的源或者自行创建</a:t>
            </a:r>
            <a:endParaRPr sz="1600">
              <a:solidFill>
                <a:schemeClr val="accent6"/>
              </a:solidFill>
            </a:endParaRPr>
          </a:p>
          <a:p>
            <a:pPr algn="l"/>
            <a:r>
              <a:rPr sz="1600">
                <a:solidFill>
                  <a:schemeClr val="accent6"/>
                </a:solidFill>
              </a:rPr>
              <a:t>②如果仅有系统iso</a:t>
            </a:r>
            <a:endParaRPr sz="1600">
              <a:solidFill>
                <a:schemeClr val="accent6"/>
              </a:solidFill>
            </a:endParaRPr>
          </a:p>
          <a:p>
            <a:pPr algn="l"/>
            <a:r>
              <a:rPr sz="1600">
                <a:solidFill>
                  <a:schemeClr val="accent6"/>
                </a:solidFill>
              </a:rPr>
              <a:t>以下仅为建议步骤，具体挂载位置或方法可以自行设置</a:t>
            </a:r>
            <a:endParaRPr sz="1600">
              <a:solidFill>
                <a:schemeClr val="accent6"/>
              </a:solidFill>
            </a:endParaRPr>
          </a:p>
          <a:p>
            <a:pPr algn="l"/>
            <a:r>
              <a:rPr sz="1600">
                <a:solidFill>
                  <a:schemeClr val="accent6"/>
                </a:solidFill>
              </a:rPr>
              <a:t>sudo mkdir /mnt/mnt1 /mnt/mnt2</a:t>
            </a:r>
            <a:endParaRPr sz="1600">
              <a:solidFill>
                <a:schemeClr val="accent6"/>
              </a:solidFill>
            </a:endParaRPr>
          </a:p>
          <a:p>
            <a:pPr algn="l"/>
            <a:r>
              <a:rPr sz="1600">
                <a:solidFill>
                  <a:schemeClr val="accent6"/>
                </a:solidFill>
              </a:rPr>
              <a:t>sudo mount xxx.iso /mnt/mnt1</a:t>
            </a:r>
            <a:endParaRPr sz="1600">
              <a:solidFill>
                <a:schemeClr val="accent6"/>
              </a:solidFill>
            </a:endParaRPr>
          </a:p>
          <a:p>
            <a:pPr algn="l"/>
            <a:r>
              <a:rPr sz="1600">
                <a:solidFill>
                  <a:schemeClr val="accent6"/>
                </a:solidFill>
              </a:rPr>
              <a:t>    **kyinfo：/mnt/mnt1/.kyinfo</a:t>
            </a:r>
            <a:endParaRPr sz="1600">
              <a:solidFill>
                <a:schemeClr val="accent6"/>
              </a:solidFill>
            </a:endParaRPr>
          </a:p>
          <a:p>
            <a:pPr algn="l"/>
            <a:r>
              <a:rPr sz="1600">
                <a:solidFill>
                  <a:schemeClr val="accent6"/>
                </a:solidFill>
              </a:rPr>
              <a:t>cd /mnt/mnt1/casper</a:t>
            </a:r>
            <a:endParaRPr sz="1600">
              <a:solidFill>
                <a:schemeClr val="accent6"/>
              </a:solidFill>
            </a:endParaRPr>
          </a:p>
          <a:p>
            <a:pPr algn="l"/>
            <a:r>
              <a:rPr sz="1600">
                <a:solidFill>
                  <a:schemeClr val="accent6"/>
                </a:solidFill>
              </a:rPr>
              <a:t>sudo mount filesystem.squashfs /mnt/mnt2</a:t>
            </a:r>
            <a:endParaRPr sz="1600">
              <a:solidFill>
                <a:schemeClr val="accent6"/>
              </a:solidFill>
            </a:endParaRPr>
          </a:p>
          <a:p>
            <a:pPr algn="l"/>
            <a:r>
              <a:rPr sz="1600">
                <a:solidFill>
                  <a:schemeClr val="accent6"/>
                </a:solidFill>
              </a:rPr>
              <a:t>    **status：/mnt/mnt2/var/lib/dpkg/status</a:t>
            </a:r>
            <a:endParaRPr sz="1600">
              <a:solidFill>
                <a:schemeClr val="accent6"/>
              </a:solidFill>
            </a:endParaRPr>
          </a:p>
          <a:p>
            <a:pPr algn="l"/>
            <a:r>
              <a:rPr sz="1600">
                <a:solidFill>
                  <a:schemeClr val="accent6"/>
                </a:solidFill>
              </a:rPr>
              <a:t>    **sources.list：自行创建</a:t>
            </a:r>
            <a:endParaRPr sz="1600">
              <a:solidFill>
                <a:schemeClr val="accent6"/>
              </a:solidFill>
            </a:endParaRPr>
          </a:p>
          <a:p>
            <a:pPr algn="l"/>
            <a:endParaRPr sz="1600">
              <a:solidFill>
                <a:schemeClr val="accent6"/>
              </a:solidFill>
            </a:endParaRPr>
          </a:p>
          <a:p>
            <a:pPr algn="l"/>
            <a:r>
              <a:rPr lang="en-US" sz="1600">
                <a:solidFill>
                  <a:schemeClr val="accent6"/>
                </a:solidFill>
              </a:rPr>
              <a:t>II</a:t>
            </a:r>
            <a:r>
              <a:rPr sz="1600">
                <a:solidFill>
                  <a:schemeClr val="accent6"/>
                </a:solidFill>
              </a:rPr>
              <a:t>、R系</a:t>
            </a:r>
            <a:endParaRPr sz="1600">
              <a:solidFill>
                <a:schemeClr val="accent6"/>
              </a:solidFill>
            </a:endParaRPr>
          </a:p>
          <a:p>
            <a:pPr algn="l"/>
            <a:r>
              <a:rPr sz="1600">
                <a:solidFill>
                  <a:schemeClr val="accent6"/>
                </a:solidFill>
              </a:rPr>
              <a:t>*注：目前仅支持安装虚拟机后获取相应文件方式</a:t>
            </a:r>
            <a:endParaRPr sz="1600">
              <a:solidFill>
                <a:schemeClr val="accent6"/>
              </a:solidFill>
            </a:endParaRPr>
          </a:p>
          <a:p>
            <a:pPr algn="l"/>
            <a:r>
              <a:rPr sz="1600">
                <a:solidFill>
                  <a:schemeClr val="accent6"/>
                </a:solidFill>
              </a:rPr>
              <a:t>    **kyinfo：/etc/.kyinfo</a:t>
            </a:r>
            <a:endParaRPr sz="1600">
              <a:solidFill>
                <a:schemeClr val="accent6"/>
              </a:solidFill>
            </a:endParaRPr>
          </a:p>
          <a:p>
            <a:pPr algn="l"/>
            <a:r>
              <a:rPr sz="1600">
                <a:solidFill>
                  <a:schemeClr val="accent6"/>
                </a:solidFill>
              </a:rPr>
              <a:t>    **Packages文件：/var/lib/rpm/Packages</a:t>
            </a:r>
            <a:endParaRPr sz="1600">
              <a:solidFill>
                <a:schemeClr val="accent6"/>
              </a:solidFill>
            </a:endParaRPr>
          </a:p>
          <a:p>
            <a:pPr algn="l"/>
            <a:r>
              <a:rPr sz="1600">
                <a:solidFill>
                  <a:schemeClr val="accent6"/>
                </a:solidFill>
              </a:rPr>
              <a:t>    **repo：使用当前虚拟机内可用的源或者自行创建</a:t>
            </a:r>
            <a:endParaRPr sz="1600">
              <a:solidFill>
                <a:schemeClr val="accent6"/>
              </a:solidFill>
            </a:endParaRPr>
          </a:p>
        </p:txBody>
      </p:sp>
      <p:sp>
        <p:nvSpPr>
          <p:cNvPr id="10" name="文本框 9"/>
          <p:cNvSpPr txBox="true"/>
          <p:nvPr/>
        </p:nvSpPr>
        <p:spPr>
          <a:xfrm>
            <a:off x="461010" y="3144520"/>
            <a:ext cx="4667885" cy="1322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5"/>
                </a:solidFill>
              </a14:hiddenFill>
            </a:ext>
          </a:extLst>
        </p:spPr>
        <p:txBody>
          <a:bodyPr wrap="none" rtlCol="0">
            <a:spAutoFit/>
          </a:bodyPr>
          <a:p>
            <a:pPr algn="l"/>
            <a:r>
              <a:rPr sz="1600">
                <a:solidFill>
                  <a:srgbClr val="FF0000"/>
                </a:solidFill>
              </a:rPr>
              <a:t>.kyinfo：    </a:t>
            </a:r>
            <a:r>
              <a:rPr lang="zh-CN" sz="1600">
                <a:solidFill>
                  <a:srgbClr val="FF0000"/>
                </a:solidFill>
              </a:rPr>
              <a:t>版本信息（获取版本，架构）</a:t>
            </a:r>
            <a:endParaRPr sz="1600">
              <a:solidFill>
                <a:srgbClr val="FF0000"/>
              </a:solidFill>
            </a:endParaRPr>
          </a:p>
          <a:p>
            <a:pPr algn="l"/>
            <a:endParaRPr sz="1600">
              <a:solidFill>
                <a:srgbClr val="FF0000"/>
              </a:solidFill>
            </a:endParaRPr>
          </a:p>
          <a:p>
            <a:pPr algn="l"/>
            <a:r>
              <a:rPr sz="1600">
                <a:solidFill>
                  <a:srgbClr val="FF0000"/>
                </a:solidFill>
              </a:rPr>
              <a:t>status/Packages：</a:t>
            </a:r>
            <a:r>
              <a:rPr lang="zh-CN" altLang="en-US" sz="1600">
                <a:solidFill>
                  <a:srgbClr val="FF0000"/>
                </a:solidFill>
              </a:rPr>
              <a:t>初始包信息（便于拉取依赖）</a:t>
            </a:r>
            <a:endParaRPr sz="1600">
              <a:solidFill>
                <a:srgbClr val="FF0000"/>
              </a:solidFill>
            </a:endParaRPr>
          </a:p>
          <a:p>
            <a:pPr algn="l"/>
            <a:endParaRPr sz="1600">
              <a:solidFill>
                <a:srgbClr val="FF0000"/>
              </a:solidFill>
            </a:endParaRPr>
          </a:p>
          <a:p>
            <a:pPr algn="l"/>
            <a:r>
              <a:rPr sz="1600">
                <a:solidFill>
                  <a:srgbClr val="FF0000"/>
                </a:solidFill>
              </a:rPr>
              <a:t>sources.list/repo：</a:t>
            </a:r>
            <a:r>
              <a:rPr lang="zh-CN" sz="1600">
                <a:solidFill>
                  <a:srgbClr val="FF0000"/>
                </a:solidFill>
              </a:rPr>
              <a:t>源文件（</a:t>
            </a:r>
            <a:r>
              <a:rPr lang="en-US" altLang="zh-CN" sz="1600">
                <a:solidFill>
                  <a:srgbClr val="FF0000"/>
                </a:solidFill>
              </a:rPr>
              <a:t>apt</a:t>
            </a:r>
            <a:r>
              <a:rPr lang="zh-CN" altLang="en-US" sz="1600">
                <a:solidFill>
                  <a:srgbClr val="FF0000"/>
                </a:solidFill>
              </a:rPr>
              <a:t>源或者</a:t>
            </a:r>
            <a:r>
              <a:rPr lang="en-US" altLang="zh-CN" sz="1600">
                <a:solidFill>
                  <a:srgbClr val="FF0000"/>
                </a:solidFill>
              </a:rPr>
              <a:t>yum</a:t>
            </a:r>
            <a:r>
              <a:rPr lang="zh-CN" altLang="en-US" sz="1600">
                <a:solidFill>
                  <a:srgbClr val="FF0000"/>
                </a:solidFill>
              </a:rPr>
              <a:t>源）</a:t>
            </a:r>
            <a:endParaRPr lang="zh-CN" altLang="en-US" sz="16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222250" y="230505"/>
            <a:ext cx="11747500" cy="63976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latin typeface="汉仪书宋二S" charset="0"/>
                <a:ea typeface="汉仪书宋二S" charset="0"/>
                <a:cs typeface="+mn-ea"/>
                <a:sym typeface="+mn-lt"/>
              </a:rPr>
              <a:t>②②</a:t>
            </a:r>
            <a:endParaRPr lang="zh-CN" altLang="en-US">
              <a:latin typeface="汉仪书宋二S" charset="0"/>
              <a:ea typeface="汉仪书宋二S" charset="0"/>
              <a:cs typeface="+mn-ea"/>
              <a:sym typeface="+mn-lt"/>
            </a:endParaRPr>
          </a:p>
        </p:txBody>
      </p:sp>
      <p:pic>
        <p:nvPicPr>
          <p:cNvPr id="8" name="图片 7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937895" y="403225"/>
            <a:ext cx="3998595" cy="304419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395" y="3664585"/>
            <a:ext cx="4280535" cy="2709545"/>
          </a:xfrm>
          <a:prstGeom prst="rect">
            <a:avLst/>
          </a:prstGeom>
        </p:spPr>
      </p:pic>
      <p:pic>
        <p:nvPicPr>
          <p:cNvPr id="4" name="图片 3" descr="855876137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5685790" y="1101725"/>
            <a:ext cx="6206490" cy="4655820"/>
          </a:xfrm>
          <a:prstGeom prst="rect">
            <a:avLst/>
          </a:prstGeom>
        </p:spPr>
      </p:pic>
      <p:sp>
        <p:nvSpPr>
          <p:cNvPr id="5" name="文本框 4"/>
          <p:cNvSpPr txBox="true"/>
          <p:nvPr/>
        </p:nvSpPr>
        <p:spPr>
          <a:xfrm>
            <a:off x="410845" y="1665605"/>
            <a:ext cx="4114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>
                <a:solidFill>
                  <a:schemeClr val="accent5"/>
                </a:solidFill>
                <a:latin typeface="汉仪书宋二S" charset="0"/>
                <a:ea typeface="汉仪书宋二S" charset="0"/>
              </a:rPr>
              <a:t>①</a:t>
            </a:r>
            <a:endParaRPr lang="zh-CN" altLang="en-US">
              <a:solidFill>
                <a:schemeClr val="accent5"/>
              </a:solidFill>
              <a:latin typeface="汉仪书宋二S" charset="0"/>
              <a:ea typeface="汉仪书宋二S" charset="0"/>
            </a:endParaRPr>
          </a:p>
        </p:txBody>
      </p:sp>
      <p:sp>
        <p:nvSpPr>
          <p:cNvPr id="6" name="文本框 5"/>
          <p:cNvSpPr txBox="true"/>
          <p:nvPr/>
        </p:nvSpPr>
        <p:spPr>
          <a:xfrm>
            <a:off x="458470" y="4531995"/>
            <a:ext cx="411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solidFill>
                  <a:schemeClr val="accent5"/>
                </a:solidFill>
                <a:latin typeface="汉仪书宋二S" charset="0"/>
                <a:ea typeface="汉仪书宋二S" charset="0"/>
              </a:rPr>
              <a:t>②</a:t>
            </a:r>
            <a:endParaRPr lang="zh-CN" altLang="en-US">
              <a:solidFill>
                <a:schemeClr val="accent5"/>
              </a:solidFill>
              <a:latin typeface="汉仪书宋二S" charset="0"/>
              <a:ea typeface="汉仪书宋二S" charset="0"/>
            </a:endParaRPr>
          </a:p>
        </p:txBody>
      </p:sp>
      <p:sp>
        <p:nvSpPr>
          <p:cNvPr id="10" name="文本框 9"/>
          <p:cNvSpPr txBox="true"/>
          <p:nvPr/>
        </p:nvSpPr>
        <p:spPr>
          <a:xfrm>
            <a:off x="8782050" y="595630"/>
            <a:ext cx="411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solidFill>
                  <a:schemeClr val="accent6"/>
                </a:solidFill>
                <a:latin typeface="汉仪书宋二S" charset="0"/>
                <a:ea typeface="汉仪书宋二S" charset="0"/>
              </a:rPr>
              <a:t>③</a:t>
            </a:r>
            <a:endParaRPr lang="zh-CN" altLang="en-US">
              <a:solidFill>
                <a:schemeClr val="accent6"/>
              </a:solidFill>
              <a:latin typeface="汉仪书宋二S" charset="0"/>
              <a:ea typeface="汉仪书宋二S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直接连接符 12"/>
          <p:cNvCxnSpPr/>
          <p:nvPr/>
        </p:nvCxnSpPr>
        <p:spPr>
          <a:xfrm flipH="true">
            <a:off x="781049" y="400050"/>
            <a:ext cx="781051" cy="78105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 flipH="true">
            <a:off x="552449" y="5448300"/>
            <a:ext cx="781051" cy="78105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 flipH="true">
            <a:off x="7439025" y="-381000"/>
            <a:ext cx="781051" cy="78105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 flipH="true">
            <a:off x="11801476" y="1476375"/>
            <a:ext cx="781051" cy="78105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 flipH="true">
            <a:off x="7829549" y="6229350"/>
            <a:ext cx="781051" cy="78105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 flipH="true">
            <a:off x="3619501" y="5057775"/>
            <a:ext cx="781051" cy="78105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等腰三角形 13"/>
          <p:cNvSpPr/>
          <p:nvPr/>
        </p:nvSpPr>
        <p:spPr>
          <a:xfrm rot="19070171">
            <a:off x="220983" y="3409949"/>
            <a:ext cx="662940" cy="571500"/>
          </a:xfrm>
          <a:prstGeom prst="triangl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1" name="等腰三角形 20"/>
          <p:cNvSpPr/>
          <p:nvPr/>
        </p:nvSpPr>
        <p:spPr>
          <a:xfrm rot="17671757">
            <a:off x="10641974" y="158084"/>
            <a:ext cx="662940" cy="571500"/>
          </a:xfrm>
          <a:prstGeom prst="triangl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2" name="等腰三角形 21"/>
          <p:cNvSpPr/>
          <p:nvPr/>
        </p:nvSpPr>
        <p:spPr>
          <a:xfrm rot="17671757">
            <a:off x="6508125" y="5590090"/>
            <a:ext cx="662940" cy="571500"/>
          </a:xfrm>
          <a:prstGeom prst="triangl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3200400" y="215232"/>
            <a:ext cx="457200" cy="4572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4" name="椭圆 23"/>
          <p:cNvSpPr/>
          <p:nvPr/>
        </p:nvSpPr>
        <p:spPr>
          <a:xfrm>
            <a:off x="10973444" y="5875838"/>
            <a:ext cx="457200" cy="4572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1047428" y="894515"/>
            <a:ext cx="10097144" cy="50689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cs typeface="+mn-ea"/>
                <a:sym typeface="+mn-lt"/>
              </a:rPr>
              <a:t>58-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</a:t>
            </a:r>
            <a:endParaRPr lang="en-US" altLang="zh-CN">
              <a:cs typeface="+mn-ea"/>
              <a:sym typeface="+mn-lt"/>
            </a:endParaRPr>
          </a:p>
        </p:txBody>
      </p:sp>
      <p:sp useBgFill="1">
        <p:nvSpPr>
          <p:cNvPr id="25" name="椭圆 24"/>
          <p:cNvSpPr/>
          <p:nvPr/>
        </p:nvSpPr>
        <p:spPr>
          <a:xfrm>
            <a:off x="2400300" y="1114421"/>
            <a:ext cx="228600" cy="228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 useBgFill="1">
        <p:nvSpPr>
          <p:cNvPr id="27" name="椭圆 26"/>
          <p:cNvSpPr/>
          <p:nvPr/>
        </p:nvSpPr>
        <p:spPr>
          <a:xfrm>
            <a:off x="9563100" y="1114421"/>
            <a:ext cx="228600" cy="228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cxnSp>
        <p:nvCxnSpPr>
          <p:cNvPr id="30" name="直接连接符 29"/>
          <p:cNvCxnSpPr/>
          <p:nvPr/>
        </p:nvCxnSpPr>
        <p:spPr>
          <a:xfrm flipV="true">
            <a:off x="2514600" y="1"/>
            <a:ext cx="0" cy="894515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 flipV="true">
            <a:off x="9677400" y="1"/>
            <a:ext cx="0" cy="894514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本框 39"/>
          <p:cNvSpPr txBox="true"/>
          <p:nvPr/>
        </p:nvSpPr>
        <p:spPr>
          <a:xfrm>
            <a:off x="2200278" y="3190788"/>
            <a:ext cx="7791449" cy="2214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3800" dirty="0">
                <a:solidFill>
                  <a:srgbClr val="DB6A5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cs typeface="+mn-ea"/>
                <a:sym typeface="+mn-lt"/>
              </a:rPr>
              <a:t>我讲</a:t>
            </a:r>
            <a:r>
              <a:rPr lang="zh-CN" altLang="en-US" sz="13800" dirty="0">
                <a:solidFill>
                  <a:srgbClr val="F2C96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cs typeface="+mn-ea"/>
                <a:sym typeface="+mn-lt"/>
              </a:rPr>
              <a:t>完了</a:t>
            </a:r>
            <a:endParaRPr lang="zh-CN" altLang="en-US" sz="13800" dirty="0">
              <a:solidFill>
                <a:srgbClr val="F2C961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cs typeface="+mn-ea"/>
              <a:sym typeface="+mn-lt"/>
            </a:endParaRPr>
          </a:p>
        </p:txBody>
      </p:sp>
      <p:sp>
        <p:nvSpPr>
          <p:cNvPr id="36" name="文本框 35"/>
          <p:cNvSpPr txBox="true"/>
          <p:nvPr/>
        </p:nvSpPr>
        <p:spPr>
          <a:xfrm>
            <a:off x="3848102" y="1543052"/>
            <a:ext cx="4305300" cy="1861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1500" dirty="0">
                <a:solidFill>
                  <a:schemeClr val="accent5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cs typeface="+mn-ea"/>
                <a:sym typeface="+mn-lt"/>
              </a:rPr>
              <a:t>谢</a:t>
            </a:r>
            <a:r>
              <a:rPr lang="zh-CN" altLang="en-US" sz="11500" dirty="0">
                <a:solidFill>
                  <a:srgbClr val="F2C96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cs typeface="+mn-ea"/>
                <a:sym typeface="+mn-lt"/>
              </a:rPr>
              <a:t>谢</a:t>
            </a:r>
            <a:endParaRPr lang="zh-CN" altLang="en-US" sz="11500" dirty="0">
              <a:solidFill>
                <a:srgbClr val="F2C961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 flipH="true">
            <a:off x="245745" y="236855"/>
            <a:ext cx="11700510" cy="63842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cs typeface="+mn-ea"/>
                <a:sym typeface="+mn-lt"/>
              </a:rPr>
              <a:t>archive.kylinos.cn_kylin_KYLIN-ALL_dists_4.0.2sp2-server_InRelease</a:t>
            </a:r>
            <a:endParaRPr lang="zh-CN" altLang="en-US">
              <a:cs typeface="+mn-ea"/>
              <a:sym typeface="+mn-lt"/>
            </a:endParaRPr>
          </a:p>
        </p:txBody>
      </p:sp>
      <p:sp useBgFill="1">
        <p:nvSpPr>
          <p:cNvPr id="4" name="椭圆 3"/>
          <p:cNvSpPr/>
          <p:nvPr/>
        </p:nvSpPr>
        <p:spPr>
          <a:xfrm>
            <a:off x="11438890" y="403524"/>
            <a:ext cx="228600" cy="228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>
              <a:cs typeface="+mn-ea"/>
              <a:sym typeface="+mn-lt"/>
            </a:endParaRPr>
          </a:p>
        </p:txBody>
      </p:sp>
      <p:sp useBgFill="1">
        <p:nvSpPr>
          <p:cNvPr id="5" name="椭圆 4"/>
          <p:cNvSpPr/>
          <p:nvPr/>
        </p:nvSpPr>
        <p:spPr>
          <a:xfrm>
            <a:off x="456565" y="6186506"/>
            <a:ext cx="228600" cy="228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>
              <a:cs typeface="+mn-ea"/>
              <a:sym typeface="+mn-lt"/>
            </a:endParaRPr>
          </a:p>
        </p:txBody>
      </p:sp>
      <p:grpSp>
        <p:nvGrpSpPr>
          <p:cNvPr id="40" name="Group 37"/>
          <p:cNvGrpSpPr/>
          <p:nvPr/>
        </p:nvGrpSpPr>
        <p:grpSpPr>
          <a:xfrm>
            <a:off x="7380429" y="3055164"/>
            <a:ext cx="524459" cy="522960"/>
            <a:chOff x="1603375" y="1916113"/>
            <a:chExt cx="557213" cy="555625"/>
          </a:xfrm>
          <a:solidFill>
            <a:schemeClr val="bg1"/>
          </a:solidFill>
        </p:grpSpPr>
        <p:sp>
          <p:nvSpPr>
            <p:cNvPr id="41" name="Freeform 74"/>
            <p:cNvSpPr>
              <a:spLocks noEditPoints="true"/>
            </p:cNvSpPr>
            <p:nvPr/>
          </p:nvSpPr>
          <p:spPr bwMode="auto">
            <a:xfrm>
              <a:off x="1603375" y="1916113"/>
              <a:ext cx="557213" cy="555625"/>
            </a:xfrm>
            <a:custGeom>
              <a:avLst/>
              <a:gdLst>
                <a:gd name="T0" fmla="*/ 190 w 3510"/>
                <a:gd name="T1" fmla="*/ 3035 h 3500"/>
                <a:gd name="T2" fmla="*/ 203 w 3510"/>
                <a:gd name="T3" fmla="*/ 3200 h 3500"/>
                <a:gd name="T4" fmla="*/ 333 w 3510"/>
                <a:gd name="T5" fmla="*/ 3310 h 3500"/>
                <a:gd name="T6" fmla="*/ 497 w 3510"/>
                <a:gd name="T7" fmla="*/ 3297 h 3500"/>
                <a:gd name="T8" fmla="*/ 905 w 3510"/>
                <a:gd name="T9" fmla="*/ 2290 h 3500"/>
                <a:gd name="T10" fmla="*/ 2237 w 3510"/>
                <a:gd name="T11" fmla="*/ 180 h 3500"/>
                <a:gd name="T12" fmla="*/ 1892 w 3510"/>
                <a:gd name="T13" fmla="*/ 235 h 3500"/>
                <a:gd name="T14" fmla="*/ 1576 w 3510"/>
                <a:gd name="T15" fmla="*/ 401 h 3500"/>
                <a:gd name="T16" fmla="*/ 1319 w 3510"/>
                <a:gd name="T17" fmla="*/ 678 h 3500"/>
                <a:gd name="T18" fmla="*/ 1174 w 3510"/>
                <a:gd name="T19" fmla="*/ 1016 h 3500"/>
                <a:gd name="T20" fmla="*/ 1150 w 3510"/>
                <a:gd name="T21" fmla="*/ 1379 h 3500"/>
                <a:gd name="T22" fmla="*/ 1247 w 3510"/>
                <a:gd name="T23" fmla="*/ 1731 h 3500"/>
                <a:gd name="T24" fmla="*/ 1465 w 3510"/>
                <a:gd name="T25" fmla="*/ 2040 h 3500"/>
                <a:gd name="T26" fmla="*/ 1774 w 3510"/>
                <a:gd name="T27" fmla="*/ 2257 h 3500"/>
                <a:gd name="T28" fmla="*/ 2127 w 3510"/>
                <a:gd name="T29" fmla="*/ 2353 h 3500"/>
                <a:gd name="T30" fmla="*/ 2491 w 3510"/>
                <a:gd name="T31" fmla="*/ 2329 h 3500"/>
                <a:gd name="T32" fmla="*/ 2830 w 3510"/>
                <a:gd name="T33" fmla="*/ 2185 h 3500"/>
                <a:gd name="T34" fmla="*/ 3111 w 3510"/>
                <a:gd name="T35" fmla="*/ 1923 h 3500"/>
                <a:gd name="T36" fmla="*/ 3280 w 3510"/>
                <a:gd name="T37" fmla="*/ 1593 h 3500"/>
                <a:gd name="T38" fmla="*/ 3329 w 3510"/>
                <a:gd name="T39" fmla="*/ 1232 h 3500"/>
                <a:gd name="T40" fmla="*/ 3257 w 3510"/>
                <a:gd name="T41" fmla="*/ 876 h 3500"/>
                <a:gd name="T42" fmla="*/ 3063 w 3510"/>
                <a:gd name="T43" fmla="*/ 556 h 3500"/>
                <a:gd name="T44" fmla="*/ 2777 w 3510"/>
                <a:gd name="T45" fmla="*/ 321 h 3500"/>
                <a:gd name="T46" fmla="*/ 2446 w 3510"/>
                <a:gd name="T47" fmla="*/ 200 h 3500"/>
                <a:gd name="T48" fmla="*/ 2319 w 3510"/>
                <a:gd name="T49" fmla="*/ 2 h 3500"/>
                <a:gd name="T50" fmla="*/ 2717 w 3510"/>
                <a:gd name="T51" fmla="*/ 93 h 3500"/>
                <a:gd name="T52" fmla="*/ 3074 w 3510"/>
                <a:gd name="T53" fmla="*/ 312 h 3500"/>
                <a:gd name="T54" fmla="*/ 3344 w 3510"/>
                <a:gd name="T55" fmla="*/ 642 h 3500"/>
                <a:gd name="T56" fmla="*/ 3487 w 3510"/>
                <a:gd name="T57" fmla="*/ 1027 h 3500"/>
                <a:gd name="T58" fmla="*/ 3508 w 3510"/>
                <a:gd name="T59" fmla="*/ 1350 h 3500"/>
                <a:gd name="T60" fmla="*/ 3416 w 3510"/>
                <a:gd name="T61" fmla="*/ 1748 h 3500"/>
                <a:gd name="T62" fmla="*/ 3197 w 3510"/>
                <a:gd name="T63" fmla="*/ 2104 h 3500"/>
                <a:gd name="T64" fmla="*/ 2867 w 3510"/>
                <a:gd name="T65" fmla="*/ 2374 h 3500"/>
                <a:gd name="T66" fmla="*/ 2480 w 3510"/>
                <a:gd name="T67" fmla="*/ 2516 h 3500"/>
                <a:gd name="T68" fmla="*/ 2075 w 3510"/>
                <a:gd name="T69" fmla="*/ 2528 h 3500"/>
                <a:gd name="T70" fmla="*/ 1684 w 3510"/>
                <a:gd name="T71" fmla="*/ 2413 h 3500"/>
                <a:gd name="T72" fmla="*/ 1251 w 3510"/>
                <a:gd name="T73" fmla="*/ 2380 h 3500"/>
                <a:gd name="T74" fmla="*/ 1432 w 3510"/>
                <a:gd name="T75" fmla="*/ 2608 h 3500"/>
                <a:gd name="T76" fmla="*/ 647 w 3510"/>
                <a:gd name="T77" fmla="*/ 3414 h 3500"/>
                <a:gd name="T78" fmla="*/ 442 w 3510"/>
                <a:gd name="T79" fmla="*/ 3498 h 3500"/>
                <a:gd name="T80" fmla="*/ 229 w 3510"/>
                <a:gd name="T81" fmla="*/ 3462 h 3500"/>
                <a:gd name="T82" fmla="*/ 60 w 3510"/>
                <a:gd name="T83" fmla="*/ 3311 h 3500"/>
                <a:gd name="T84" fmla="*/ 0 w 3510"/>
                <a:gd name="T85" fmla="*/ 3102 h 3500"/>
                <a:gd name="T86" fmla="*/ 38 w 3510"/>
                <a:gd name="T87" fmla="*/ 2932 h 3500"/>
                <a:gd name="T88" fmla="*/ 857 w 3510"/>
                <a:gd name="T89" fmla="*/ 2085 h 3500"/>
                <a:gd name="T90" fmla="*/ 952 w 3510"/>
                <a:gd name="T91" fmla="*/ 2085 h 3500"/>
                <a:gd name="T92" fmla="*/ 1172 w 3510"/>
                <a:gd name="T93" fmla="*/ 1965 h 3500"/>
                <a:gd name="T94" fmla="*/ 1005 w 3510"/>
                <a:gd name="T95" fmla="*/ 1590 h 3500"/>
                <a:gd name="T96" fmla="*/ 967 w 3510"/>
                <a:gd name="T97" fmla="*/ 1187 h 3500"/>
                <a:gd name="T98" fmla="*/ 1057 w 3510"/>
                <a:gd name="T99" fmla="*/ 790 h 3500"/>
                <a:gd name="T100" fmla="*/ 1277 w 3510"/>
                <a:gd name="T101" fmla="*/ 435 h 3500"/>
                <a:gd name="T102" fmla="*/ 1608 w 3510"/>
                <a:gd name="T103" fmla="*/ 165 h 3500"/>
                <a:gd name="T104" fmla="*/ 1993 w 3510"/>
                <a:gd name="T105" fmla="*/ 23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510" h="3500">
                  <a:moveTo>
                    <a:pt x="649" y="2545"/>
                  </a:moveTo>
                  <a:lnTo>
                    <a:pt x="245" y="2947"/>
                  </a:lnTo>
                  <a:lnTo>
                    <a:pt x="221" y="2975"/>
                  </a:lnTo>
                  <a:lnTo>
                    <a:pt x="203" y="3005"/>
                  </a:lnTo>
                  <a:lnTo>
                    <a:pt x="190" y="3035"/>
                  </a:lnTo>
                  <a:lnTo>
                    <a:pt x="183" y="3068"/>
                  </a:lnTo>
                  <a:lnTo>
                    <a:pt x="181" y="3102"/>
                  </a:lnTo>
                  <a:lnTo>
                    <a:pt x="183" y="3135"/>
                  </a:lnTo>
                  <a:lnTo>
                    <a:pt x="190" y="3168"/>
                  </a:lnTo>
                  <a:lnTo>
                    <a:pt x="203" y="3200"/>
                  </a:lnTo>
                  <a:lnTo>
                    <a:pt x="221" y="3230"/>
                  </a:lnTo>
                  <a:lnTo>
                    <a:pt x="245" y="3256"/>
                  </a:lnTo>
                  <a:lnTo>
                    <a:pt x="271" y="3279"/>
                  </a:lnTo>
                  <a:lnTo>
                    <a:pt x="301" y="3297"/>
                  </a:lnTo>
                  <a:lnTo>
                    <a:pt x="333" y="3310"/>
                  </a:lnTo>
                  <a:lnTo>
                    <a:pt x="366" y="3318"/>
                  </a:lnTo>
                  <a:lnTo>
                    <a:pt x="399" y="3320"/>
                  </a:lnTo>
                  <a:lnTo>
                    <a:pt x="433" y="3318"/>
                  </a:lnTo>
                  <a:lnTo>
                    <a:pt x="466" y="3310"/>
                  </a:lnTo>
                  <a:lnTo>
                    <a:pt x="497" y="3297"/>
                  </a:lnTo>
                  <a:lnTo>
                    <a:pt x="527" y="3279"/>
                  </a:lnTo>
                  <a:lnTo>
                    <a:pt x="553" y="3256"/>
                  </a:lnTo>
                  <a:lnTo>
                    <a:pt x="957" y="2853"/>
                  </a:lnTo>
                  <a:lnTo>
                    <a:pt x="649" y="2545"/>
                  </a:lnTo>
                  <a:close/>
                  <a:moveTo>
                    <a:pt x="905" y="2290"/>
                  </a:moveTo>
                  <a:lnTo>
                    <a:pt x="776" y="2417"/>
                  </a:lnTo>
                  <a:lnTo>
                    <a:pt x="1086" y="2726"/>
                  </a:lnTo>
                  <a:lnTo>
                    <a:pt x="1214" y="2597"/>
                  </a:lnTo>
                  <a:lnTo>
                    <a:pt x="905" y="2290"/>
                  </a:lnTo>
                  <a:close/>
                  <a:moveTo>
                    <a:pt x="2237" y="180"/>
                  </a:moveTo>
                  <a:lnTo>
                    <a:pt x="2167" y="182"/>
                  </a:lnTo>
                  <a:lnTo>
                    <a:pt x="2097" y="189"/>
                  </a:lnTo>
                  <a:lnTo>
                    <a:pt x="2028" y="200"/>
                  </a:lnTo>
                  <a:lnTo>
                    <a:pt x="1959" y="215"/>
                  </a:lnTo>
                  <a:lnTo>
                    <a:pt x="1892" y="235"/>
                  </a:lnTo>
                  <a:lnTo>
                    <a:pt x="1825" y="260"/>
                  </a:lnTo>
                  <a:lnTo>
                    <a:pt x="1760" y="288"/>
                  </a:lnTo>
                  <a:lnTo>
                    <a:pt x="1698" y="321"/>
                  </a:lnTo>
                  <a:lnTo>
                    <a:pt x="1636" y="360"/>
                  </a:lnTo>
                  <a:lnTo>
                    <a:pt x="1576" y="401"/>
                  </a:lnTo>
                  <a:lnTo>
                    <a:pt x="1519" y="448"/>
                  </a:lnTo>
                  <a:lnTo>
                    <a:pt x="1465" y="498"/>
                  </a:lnTo>
                  <a:lnTo>
                    <a:pt x="1411" y="556"/>
                  </a:lnTo>
                  <a:lnTo>
                    <a:pt x="1363" y="615"/>
                  </a:lnTo>
                  <a:lnTo>
                    <a:pt x="1319" y="678"/>
                  </a:lnTo>
                  <a:lnTo>
                    <a:pt x="1281" y="741"/>
                  </a:lnTo>
                  <a:lnTo>
                    <a:pt x="1247" y="808"/>
                  </a:lnTo>
                  <a:lnTo>
                    <a:pt x="1218" y="876"/>
                  </a:lnTo>
                  <a:lnTo>
                    <a:pt x="1193" y="946"/>
                  </a:lnTo>
                  <a:lnTo>
                    <a:pt x="1174" y="1016"/>
                  </a:lnTo>
                  <a:lnTo>
                    <a:pt x="1159" y="1088"/>
                  </a:lnTo>
                  <a:lnTo>
                    <a:pt x="1150" y="1160"/>
                  </a:lnTo>
                  <a:lnTo>
                    <a:pt x="1146" y="1232"/>
                  </a:lnTo>
                  <a:lnTo>
                    <a:pt x="1146" y="1306"/>
                  </a:lnTo>
                  <a:lnTo>
                    <a:pt x="1150" y="1379"/>
                  </a:lnTo>
                  <a:lnTo>
                    <a:pt x="1159" y="1451"/>
                  </a:lnTo>
                  <a:lnTo>
                    <a:pt x="1174" y="1522"/>
                  </a:lnTo>
                  <a:lnTo>
                    <a:pt x="1193" y="1593"/>
                  </a:lnTo>
                  <a:lnTo>
                    <a:pt x="1218" y="1662"/>
                  </a:lnTo>
                  <a:lnTo>
                    <a:pt x="1247" y="1731"/>
                  </a:lnTo>
                  <a:lnTo>
                    <a:pt x="1281" y="1797"/>
                  </a:lnTo>
                  <a:lnTo>
                    <a:pt x="1319" y="1861"/>
                  </a:lnTo>
                  <a:lnTo>
                    <a:pt x="1363" y="1923"/>
                  </a:lnTo>
                  <a:lnTo>
                    <a:pt x="1411" y="1983"/>
                  </a:lnTo>
                  <a:lnTo>
                    <a:pt x="1465" y="2040"/>
                  </a:lnTo>
                  <a:lnTo>
                    <a:pt x="1521" y="2093"/>
                  </a:lnTo>
                  <a:lnTo>
                    <a:pt x="1582" y="2141"/>
                  </a:lnTo>
                  <a:lnTo>
                    <a:pt x="1643" y="2185"/>
                  </a:lnTo>
                  <a:lnTo>
                    <a:pt x="1708" y="2223"/>
                  </a:lnTo>
                  <a:lnTo>
                    <a:pt x="1774" y="2257"/>
                  </a:lnTo>
                  <a:lnTo>
                    <a:pt x="1843" y="2286"/>
                  </a:lnTo>
                  <a:lnTo>
                    <a:pt x="1912" y="2310"/>
                  </a:lnTo>
                  <a:lnTo>
                    <a:pt x="1984" y="2329"/>
                  </a:lnTo>
                  <a:lnTo>
                    <a:pt x="2055" y="2344"/>
                  </a:lnTo>
                  <a:lnTo>
                    <a:pt x="2127" y="2353"/>
                  </a:lnTo>
                  <a:lnTo>
                    <a:pt x="2201" y="2358"/>
                  </a:lnTo>
                  <a:lnTo>
                    <a:pt x="2274" y="2358"/>
                  </a:lnTo>
                  <a:lnTo>
                    <a:pt x="2346" y="2353"/>
                  </a:lnTo>
                  <a:lnTo>
                    <a:pt x="2419" y="2344"/>
                  </a:lnTo>
                  <a:lnTo>
                    <a:pt x="2491" y="2329"/>
                  </a:lnTo>
                  <a:lnTo>
                    <a:pt x="2561" y="2310"/>
                  </a:lnTo>
                  <a:lnTo>
                    <a:pt x="2631" y="2286"/>
                  </a:lnTo>
                  <a:lnTo>
                    <a:pt x="2700" y="2257"/>
                  </a:lnTo>
                  <a:lnTo>
                    <a:pt x="2767" y="2223"/>
                  </a:lnTo>
                  <a:lnTo>
                    <a:pt x="2830" y="2185"/>
                  </a:lnTo>
                  <a:lnTo>
                    <a:pt x="2893" y="2141"/>
                  </a:lnTo>
                  <a:lnTo>
                    <a:pt x="2953" y="2093"/>
                  </a:lnTo>
                  <a:lnTo>
                    <a:pt x="3010" y="2040"/>
                  </a:lnTo>
                  <a:lnTo>
                    <a:pt x="3063" y="1983"/>
                  </a:lnTo>
                  <a:lnTo>
                    <a:pt x="3111" y="1923"/>
                  </a:lnTo>
                  <a:lnTo>
                    <a:pt x="3155" y="1861"/>
                  </a:lnTo>
                  <a:lnTo>
                    <a:pt x="3193" y="1797"/>
                  </a:lnTo>
                  <a:lnTo>
                    <a:pt x="3227" y="1731"/>
                  </a:lnTo>
                  <a:lnTo>
                    <a:pt x="3257" y="1662"/>
                  </a:lnTo>
                  <a:lnTo>
                    <a:pt x="3280" y="1593"/>
                  </a:lnTo>
                  <a:lnTo>
                    <a:pt x="3299" y="1522"/>
                  </a:lnTo>
                  <a:lnTo>
                    <a:pt x="3314" y="1451"/>
                  </a:lnTo>
                  <a:lnTo>
                    <a:pt x="3324" y="1379"/>
                  </a:lnTo>
                  <a:lnTo>
                    <a:pt x="3329" y="1306"/>
                  </a:lnTo>
                  <a:lnTo>
                    <a:pt x="3329" y="1232"/>
                  </a:lnTo>
                  <a:lnTo>
                    <a:pt x="3324" y="1160"/>
                  </a:lnTo>
                  <a:lnTo>
                    <a:pt x="3314" y="1088"/>
                  </a:lnTo>
                  <a:lnTo>
                    <a:pt x="3299" y="1016"/>
                  </a:lnTo>
                  <a:lnTo>
                    <a:pt x="3280" y="946"/>
                  </a:lnTo>
                  <a:lnTo>
                    <a:pt x="3257" y="876"/>
                  </a:lnTo>
                  <a:lnTo>
                    <a:pt x="3227" y="808"/>
                  </a:lnTo>
                  <a:lnTo>
                    <a:pt x="3193" y="741"/>
                  </a:lnTo>
                  <a:lnTo>
                    <a:pt x="3155" y="678"/>
                  </a:lnTo>
                  <a:lnTo>
                    <a:pt x="3111" y="615"/>
                  </a:lnTo>
                  <a:lnTo>
                    <a:pt x="3063" y="556"/>
                  </a:lnTo>
                  <a:lnTo>
                    <a:pt x="3010" y="498"/>
                  </a:lnTo>
                  <a:lnTo>
                    <a:pt x="2955" y="448"/>
                  </a:lnTo>
                  <a:lnTo>
                    <a:pt x="2898" y="401"/>
                  </a:lnTo>
                  <a:lnTo>
                    <a:pt x="2839" y="360"/>
                  </a:lnTo>
                  <a:lnTo>
                    <a:pt x="2777" y="321"/>
                  </a:lnTo>
                  <a:lnTo>
                    <a:pt x="2713" y="288"/>
                  </a:lnTo>
                  <a:lnTo>
                    <a:pt x="2648" y="260"/>
                  </a:lnTo>
                  <a:lnTo>
                    <a:pt x="2583" y="235"/>
                  </a:lnTo>
                  <a:lnTo>
                    <a:pt x="2514" y="215"/>
                  </a:lnTo>
                  <a:lnTo>
                    <a:pt x="2446" y="200"/>
                  </a:lnTo>
                  <a:lnTo>
                    <a:pt x="2376" y="189"/>
                  </a:lnTo>
                  <a:lnTo>
                    <a:pt x="2307" y="182"/>
                  </a:lnTo>
                  <a:lnTo>
                    <a:pt x="2237" y="180"/>
                  </a:lnTo>
                  <a:close/>
                  <a:moveTo>
                    <a:pt x="2237" y="0"/>
                  </a:moveTo>
                  <a:lnTo>
                    <a:pt x="2319" y="2"/>
                  </a:lnTo>
                  <a:lnTo>
                    <a:pt x="2400" y="11"/>
                  </a:lnTo>
                  <a:lnTo>
                    <a:pt x="2480" y="23"/>
                  </a:lnTo>
                  <a:lnTo>
                    <a:pt x="2560" y="41"/>
                  </a:lnTo>
                  <a:lnTo>
                    <a:pt x="2639" y="65"/>
                  </a:lnTo>
                  <a:lnTo>
                    <a:pt x="2717" y="93"/>
                  </a:lnTo>
                  <a:lnTo>
                    <a:pt x="2792" y="126"/>
                  </a:lnTo>
                  <a:lnTo>
                    <a:pt x="2867" y="165"/>
                  </a:lnTo>
                  <a:lnTo>
                    <a:pt x="2938" y="209"/>
                  </a:lnTo>
                  <a:lnTo>
                    <a:pt x="3007" y="258"/>
                  </a:lnTo>
                  <a:lnTo>
                    <a:pt x="3074" y="312"/>
                  </a:lnTo>
                  <a:lnTo>
                    <a:pt x="3138" y="371"/>
                  </a:lnTo>
                  <a:lnTo>
                    <a:pt x="3197" y="435"/>
                  </a:lnTo>
                  <a:lnTo>
                    <a:pt x="3252" y="502"/>
                  </a:lnTo>
                  <a:lnTo>
                    <a:pt x="3300" y="571"/>
                  </a:lnTo>
                  <a:lnTo>
                    <a:pt x="3344" y="642"/>
                  </a:lnTo>
                  <a:lnTo>
                    <a:pt x="3383" y="716"/>
                  </a:lnTo>
                  <a:lnTo>
                    <a:pt x="3416" y="791"/>
                  </a:lnTo>
                  <a:lnTo>
                    <a:pt x="3445" y="869"/>
                  </a:lnTo>
                  <a:lnTo>
                    <a:pt x="3469" y="947"/>
                  </a:lnTo>
                  <a:lnTo>
                    <a:pt x="3487" y="1027"/>
                  </a:lnTo>
                  <a:lnTo>
                    <a:pt x="3499" y="1107"/>
                  </a:lnTo>
                  <a:lnTo>
                    <a:pt x="3508" y="1188"/>
                  </a:lnTo>
                  <a:lnTo>
                    <a:pt x="3510" y="1270"/>
                  </a:lnTo>
                  <a:lnTo>
                    <a:pt x="3510" y="1270"/>
                  </a:lnTo>
                  <a:lnTo>
                    <a:pt x="3508" y="1350"/>
                  </a:lnTo>
                  <a:lnTo>
                    <a:pt x="3499" y="1432"/>
                  </a:lnTo>
                  <a:lnTo>
                    <a:pt x="3487" y="1512"/>
                  </a:lnTo>
                  <a:lnTo>
                    <a:pt x="3469" y="1592"/>
                  </a:lnTo>
                  <a:lnTo>
                    <a:pt x="3445" y="1670"/>
                  </a:lnTo>
                  <a:lnTo>
                    <a:pt x="3416" y="1748"/>
                  </a:lnTo>
                  <a:lnTo>
                    <a:pt x="3383" y="1823"/>
                  </a:lnTo>
                  <a:lnTo>
                    <a:pt x="3344" y="1896"/>
                  </a:lnTo>
                  <a:lnTo>
                    <a:pt x="3300" y="1968"/>
                  </a:lnTo>
                  <a:lnTo>
                    <a:pt x="3252" y="2037"/>
                  </a:lnTo>
                  <a:lnTo>
                    <a:pt x="3197" y="2104"/>
                  </a:lnTo>
                  <a:lnTo>
                    <a:pt x="3138" y="2167"/>
                  </a:lnTo>
                  <a:lnTo>
                    <a:pt x="3074" y="2226"/>
                  </a:lnTo>
                  <a:lnTo>
                    <a:pt x="3007" y="2280"/>
                  </a:lnTo>
                  <a:lnTo>
                    <a:pt x="2938" y="2330"/>
                  </a:lnTo>
                  <a:lnTo>
                    <a:pt x="2867" y="2374"/>
                  </a:lnTo>
                  <a:lnTo>
                    <a:pt x="2792" y="2412"/>
                  </a:lnTo>
                  <a:lnTo>
                    <a:pt x="2717" y="2446"/>
                  </a:lnTo>
                  <a:lnTo>
                    <a:pt x="2639" y="2474"/>
                  </a:lnTo>
                  <a:lnTo>
                    <a:pt x="2560" y="2498"/>
                  </a:lnTo>
                  <a:lnTo>
                    <a:pt x="2480" y="2516"/>
                  </a:lnTo>
                  <a:lnTo>
                    <a:pt x="2400" y="2528"/>
                  </a:lnTo>
                  <a:lnTo>
                    <a:pt x="2319" y="2536"/>
                  </a:lnTo>
                  <a:lnTo>
                    <a:pt x="2237" y="2539"/>
                  </a:lnTo>
                  <a:lnTo>
                    <a:pt x="2156" y="2536"/>
                  </a:lnTo>
                  <a:lnTo>
                    <a:pt x="2075" y="2528"/>
                  </a:lnTo>
                  <a:lnTo>
                    <a:pt x="1994" y="2516"/>
                  </a:lnTo>
                  <a:lnTo>
                    <a:pt x="1915" y="2498"/>
                  </a:lnTo>
                  <a:lnTo>
                    <a:pt x="1837" y="2474"/>
                  </a:lnTo>
                  <a:lnTo>
                    <a:pt x="1759" y="2447"/>
                  </a:lnTo>
                  <a:lnTo>
                    <a:pt x="1684" y="2413"/>
                  </a:lnTo>
                  <a:lnTo>
                    <a:pt x="1610" y="2375"/>
                  </a:lnTo>
                  <a:lnTo>
                    <a:pt x="1538" y="2331"/>
                  </a:lnTo>
                  <a:lnTo>
                    <a:pt x="1469" y="2282"/>
                  </a:lnTo>
                  <a:lnTo>
                    <a:pt x="1403" y="2228"/>
                  </a:lnTo>
                  <a:lnTo>
                    <a:pt x="1251" y="2380"/>
                  </a:lnTo>
                  <a:lnTo>
                    <a:pt x="1405" y="2534"/>
                  </a:lnTo>
                  <a:lnTo>
                    <a:pt x="1419" y="2551"/>
                  </a:lnTo>
                  <a:lnTo>
                    <a:pt x="1427" y="2569"/>
                  </a:lnTo>
                  <a:lnTo>
                    <a:pt x="1432" y="2588"/>
                  </a:lnTo>
                  <a:lnTo>
                    <a:pt x="1432" y="2608"/>
                  </a:lnTo>
                  <a:lnTo>
                    <a:pt x="1427" y="2627"/>
                  </a:lnTo>
                  <a:lnTo>
                    <a:pt x="1419" y="2645"/>
                  </a:lnTo>
                  <a:lnTo>
                    <a:pt x="1405" y="2661"/>
                  </a:lnTo>
                  <a:lnTo>
                    <a:pt x="682" y="3383"/>
                  </a:lnTo>
                  <a:lnTo>
                    <a:pt x="647" y="3414"/>
                  </a:lnTo>
                  <a:lnTo>
                    <a:pt x="609" y="3441"/>
                  </a:lnTo>
                  <a:lnTo>
                    <a:pt x="570" y="3462"/>
                  </a:lnTo>
                  <a:lnTo>
                    <a:pt x="529" y="3479"/>
                  </a:lnTo>
                  <a:lnTo>
                    <a:pt x="486" y="3490"/>
                  </a:lnTo>
                  <a:lnTo>
                    <a:pt x="442" y="3498"/>
                  </a:lnTo>
                  <a:lnTo>
                    <a:pt x="399" y="3500"/>
                  </a:lnTo>
                  <a:lnTo>
                    <a:pt x="355" y="3498"/>
                  </a:lnTo>
                  <a:lnTo>
                    <a:pt x="312" y="3490"/>
                  </a:lnTo>
                  <a:lnTo>
                    <a:pt x="269" y="3479"/>
                  </a:lnTo>
                  <a:lnTo>
                    <a:pt x="229" y="3462"/>
                  </a:lnTo>
                  <a:lnTo>
                    <a:pt x="189" y="3441"/>
                  </a:lnTo>
                  <a:lnTo>
                    <a:pt x="151" y="3414"/>
                  </a:lnTo>
                  <a:lnTo>
                    <a:pt x="117" y="3383"/>
                  </a:lnTo>
                  <a:lnTo>
                    <a:pt x="86" y="3349"/>
                  </a:lnTo>
                  <a:lnTo>
                    <a:pt x="60" y="3311"/>
                  </a:lnTo>
                  <a:lnTo>
                    <a:pt x="38" y="3272"/>
                  </a:lnTo>
                  <a:lnTo>
                    <a:pt x="21" y="3232"/>
                  </a:lnTo>
                  <a:lnTo>
                    <a:pt x="10" y="3189"/>
                  </a:lnTo>
                  <a:lnTo>
                    <a:pt x="2" y="3146"/>
                  </a:lnTo>
                  <a:lnTo>
                    <a:pt x="0" y="3102"/>
                  </a:lnTo>
                  <a:lnTo>
                    <a:pt x="0" y="3102"/>
                  </a:lnTo>
                  <a:lnTo>
                    <a:pt x="2" y="3059"/>
                  </a:lnTo>
                  <a:lnTo>
                    <a:pt x="10" y="3015"/>
                  </a:lnTo>
                  <a:lnTo>
                    <a:pt x="21" y="2973"/>
                  </a:lnTo>
                  <a:lnTo>
                    <a:pt x="38" y="2932"/>
                  </a:lnTo>
                  <a:lnTo>
                    <a:pt x="60" y="2892"/>
                  </a:lnTo>
                  <a:lnTo>
                    <a:pt x="86" y="2855"/>
                  </a:lnTo>
                  <a:lnTo>
                    <a:pt x="117" y="2820"/>
                  </a:lnTo>
                  <a:lnTo>
                    <a:pt x="841" y="2099"/>
                  </a:lnTo>
                  <a:lnTo>
                    <a:pt x="857" y="2085"/>
                  </a:lnTo>
                  <a:lnTo>
                    <a:pt x="875" y="2077"/>
                  </a:lnTo>
                  <a:lnTo>
                    <a:pt x="895" y="2072"/>
                  </a:lnTo>
                  <a:lnTo>
                    <a:pt x="915" y="2072"/>
                  </a:lnTo>
                  <a:lnTo>
                    <a:pt x="934" y="2077"/>
                  </a:lnTo>
                  <a:lnTo>
                    <a:pt x="952" y="2085"/>
                  </a:lnTo>
                  <a:lnTo>
                    <a:pt x="969" y="2099"/>
                  </a:lnTo>
                  <a:lnTo>
                    <a:pt x="1123" y="2253"/>
                  </a:lnTo>
                  <a:lnTo>
                    <a:pt x="1275" y="2101"/>
                  </a:lnTo>
                  <a:lnTo>
                    <a:pt x="1221" y="2035"/>
                  </a:lnTo>
                  <a:lnTo>
                    <a:pt x="1172" y="1965"/>
                  </a:lnTo>
                  <a:lnTo>
                    <a:pt x="1129" y="1894"/>
                  </a:lnTo>
                  <a:lnTo>
                    <a:pt x="1090" y="1821"/>
                  </a:lnTo>
                  <a:lnTo>
                    <a:pt x="1056" y="1745"/>
                  </a:lnTo>
                  <a:lnTo>
                    <a:pt x="1029" y="1668"/>
                  </a:lnTo>
                  <a:lnTo>
                    <a:pt x="1005" y="1590"/>
                  </a:lnTo>
                  <a:lnTo>
                    <a:pt x="987" y="1510"/>
                  </a:lnTo>
                  <a:lnTo>
                    <a:pt x="974" y="1430"/>
                  </a:lnTo>
                  <a:lnTo>
                    <a:pt x="967" y="1349"/>
                  </a:lnTo>
                  <a:lnTo>
                    <a:pt x="964" y="1267"/>
                  </a:lnTo>
                  <a:lnTo>
                    <a:pt x="967" y="1187"/>
                  </a:lnTo>
                  <a:lnTo>
                    <a:pt x="974" y="1106"/>
                  </a:lnTo>
                  <a:lnTo>
                    <a:pt x="988" y="1026"/>
                  </a:lnTo>
                  <a:lnTo>
                    <a:pt x="1006" y="946"/>
                  </a:lnTo>
                  <a:lnTo>
                    <a:pt x="1030" y="868"/>
                  </a:lnTo>
                  <a:lnTo>
                    <a:pt x="1057" y="790"/>
                  </a:lnTo>
                  <a:lnTo>
                    <a:pt x="1091" y="715"/>
                  </a:lnTo>
                  <a:lnTo>
                    <a:pt x="1130" y="642"/>
                  </a:lnTo>
                  <a:lnTo>
                    <a:pt x="1174" y="570"/>
                  </a:lnTo>
                  <a:lnTo>
                    <a:pt x="1223" y="501"/>
                  </a:lnTo>
                  <a:lnTo>
                    <a:pt x="1277" y="435"/>
                  </a:lnTo>
                  <a:lnTo>
                    <a:pt x="1337" y="371"/>
                  </a:lnTo>
                  <a:lnTo>
                    <a:pt x="1400" y="312"/>
                  </a:lnTo>
                  <a:lnTo>
                    <a:pt x="1467" y="258"/>
                  </a:lnTo>
                  <a:lnTo>
                    <a:pt x="1536" y="209"/>
                  </a:lnTo>
                  <a:lnTo>
                    <a:pt x="1608" y="165"/>
                  </a:lnTo>
                  <a:lnTo>
                    <a:pt x="1682" y="126"/>
                  </a:lnTo>
                  <a:lnTo>
                    <a:pt x="1757" y="93"/>
                  </a:lnTo>
                  <a:lnTo>
                    <a:pt x="1835" y="65"/>
                  </a:lnTo>
                  <a:lnTo>
                    <a:pt x="1913" y="41"/>
                  </a:lnTo>
                  <a:lnTo>
                    <a:pt x="1993" y="23"/>
                  </a:lnTo>
                  <a:lnTo>
                    <a:pt x="2074" y="11"/>
                  </a:lnTo>
                  <a:lnTo>
                    <a:pt x="2156" y="2"/>
                  </a:lnTo>
                  <a:lnTo>
                    <a:pt x="22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false" compatLnSpc="true"/>
            <a:lstStyle/>
            <a:p>
              <a:endParaRPr lang="en-US" sz="2800">
                <a:cs typeface="+mn-ea"/>
                <a:sym typeface="+mn-lt"/>
              </a:endParaRPr>
            </a:p>
          </p:txBody>
        </p:sp>
        <p:sp>
          <p:nvSpPr>
            <p:cNvPr id="42" name="Freeform 75"/>
            <p:cNvSpPr>
              <a:spLocks noEditPoints="true"/>
            </p:cNvSpPr>
            <p:nvPr/>
          </p:nvSpPr>
          <p:spPr bwMode="auto">
            <a:xfrm>
              <a:off x="1819275" y="1978026"/>
              <a:ext cx="279400" cy="279400"/>
            </a:xfrm>
            <a:custGeom>
              <a:avLst/>
              <a:gdLst>
                <a:gd name="T0" fmla="*/ 760 w 1765"/>
                <a:gd name="T1" fmla="*/ 191 h 1760"/>
                <a:gd name="T2" fmla="*/ 586 w 1765"/>
                <a:gd name="T3" fmla="*/ 246 h 1760"/>
                <a:gd name="T4" fmla="*/ 432 w 1765"/>
                <a:gd name="T5" fmla="*/ 344 h 1760"/>
                <a:gd name="T6" fmla="*/ 306 w 1765"/>
                <a:gd name="T7" fmla="*/ 480 h 1760"/>
                <a:gd name="T8" fmla="*/ 222 w 1765"/>
                <a:gd name="T9" fmla="*/ 641 h 1760"/>
                <a:gd name="T10" fmla="*/ 183 w 1765"/>
                <a:gd name="T11" fmla="*/ 819 h 1760"/>
                <a:gd name="T12" fmla="*/ 192 w 1765"/>
                <a:gd name="T13" fmla="*/ 1003 h 1760"/>
                <a:gd name="T14" fmla="*/ 246 w 1765"/>
                <a:gd name="T15" fmla="*/ 1175 h 1760"/>
                <a:gd name="T16" fmla="*/ 344 w 1765"/>
                <a:gd name="T17" fmla="*/ 1329 h 1760"/>
                <a:gd name="T18" fmla="*/ 481 w 1765"/>
                <a:gd name="T19" fmla="*/ 1454 h 1760"/>
                <a:gd name="T20" fmla="*/ 641 w 1765"/>
                <a:gd name="T21" fmla="*/ 1538 h 1760"/>
                <a:gd name="T22" fmla="*/ 820 w 1765"/>
                <a:gd name="T23" fmla="*/ 1577 h 1760"/>
                <a:gd name="T24" fmla="*/ 1005 w 1765"/>
                <a:gd name="T25" fmla="*/ 1569 h 1760"/>
                <a:gd name="T26" fmla="*/ 1179 w 1765"/>
                <a:gd name="T27" fmla="*/ 1515 h 1760"/>
                <a:gd name="T28" fmla="*/ 1333 w 1765"/>
                <a:gd name="T29" fmla="*/ 1417 h 1760"/>
                <a:gd name="T30" fmla="*/ 1457 w 1765"/>
                <a:gd name="T31" fmla="*/ 1280 h 1760"/>
                <a:gd name="T32" fmla="*/ 1541 w 1765"/>
                <a:gd name="T33" fmla="*/ 1120 h 1760"/>
                <a:gd name="T34" fmla="*/ 1581 w 1765"/>
                <a:gd name="T35" fmla="*/ 942 h 1760"/>
                <a:gd name="T36" fmla="*/ 1573 w 1765"/>
                <a:gd name="T37" fmla="*/ 758 h 1760"/>
                <a:gd name="T38" fmla="*/ 1518 w 1765"/>
                <a:gd name="T39" fmla="*/ 585 h 1760"/>
                <a:gd name="T40" fmla="*/ 1420 w 1765"/>
                <a:gd name="T41" fmla="*/ 431 h 1760"/>
                <a:gd name="T42" fmla="*/ 1284 w 1765"/>
                <a:gd name="T43" fmla="*/ 307 h 1760"/>
                <a:gd name="T44" fmla="*/ 1122 w 1765"/>
                <a:gd name="T45" fmla="*/ 223 h 1760"/>
                <a:gd name="T46" fmla="*/ 944 w 1765"/>
                <a:gd name="T47" fmla="*/ 184 h 1760"/>
                <a:gd name="T48" fmla="*/ 952 w 1765"/>
                <a:gd name="T49" fmla="*/ 3 h 1760"/>
                <a:gd name="T50" fmla="*/ 1155 w 1765"/>
                <a:gd name="T51" fmla="*/ 44 h 1760"/>
                <a:gd name="T52" fmla="*/ 1342 w 1765"/>
                <a:gd name="T53" fmla="*/ 130 h 1760"/>
                <a:gd name="T54" fmla="*/ 1506 w 1765"/>
                <a:gd name="T55" fmla="*/ 258 h 1760"/>
                <a:gd name="T56" fmla="*/ 1635 w 1765"/>
                <a:gd name="T57" fmla="*/ 421 h 1760"/>
                <a:gd name="T58" fmla="*/ 1721 w 1765"/>
                <a:gd name="T59" fmla="*/ 608 h 1760"/>
                <a:gd name="T60" fmla="*/ 1761 w 1765"/>
                <a:gd name="T61" fmla="*/ 811 h 1760"/>
                <a:gd name="T62" fmla="*/ 1753 w 1765"/>
                <a:gd name="T63" fmla="*/ 1019 h 1760"/>
                <a:gd name="T64" fmla="*/ 1698 w 1765"/>
                <a:gd name="T65" fmla="*/ 1217 h 1760"/>
                <a:gd name="T66" fmla="*/ 1597 w 1765"/>
                <a:gd name="T67" fmla="*/ 1396 h 1760"/>
                <a:gd name="T68" fmla="*/ 1454 w 1765"/>
                <a:gd name="T69" fmla="*/ 1550 h 1760"/>
                <a:gd name="T70" fmla="*/ 1282 w 1765"/>
                <a:gd name="T71" fmla="*/ 1664 h 1760"/>
                <a:gd name="T72" fmla="*/ 1089 w 1765"/>
                <a:gd name="T73" fmla="*/ 1735 h 1760"/>
                <a:gd name="T74" fmla="*/ 882 w 1765"/>
                <a:gd name="T75" fmla="*/ 1760 h 1760"/>
                <a:gd name="T76" fmla="*/ 674 w 1765"/>
                <a:gd name="T77" fmla="*/ 1735 h 1760"/>
                <a:gd name="T78" fmla="*/ 482 w 1765"/>
                <a:gd name="T79" fmla="*/ 1664 h 1760"/>
                <a:gd name="T80" fmla="*/ 310 w 1765"/>
                <a:gd name="T81" fmla="*/ 1550 h 1760"/>
                <a:gd name="T82" fmla="*/ 167 w 1765"/>
                <a:gd name="T83" fmla="*/ 1396 h 1760"/>
                <a:gd name="T84" fmla="*/ 67 w 1765"/>
                <a:gd name="T85" fmla="*/ 1217 h 1760"/>
                <a:gd name="T86" fmla="*/ 11 w 1765"/>
                <a:gd name="T87" fmla="*/ 1019 h 1760"/>
                <a:gd name="T88" fmla="*/ 2 w 1765"/>
                <a:gd name="T89" fmla="*/ 811 h 1760"/>
                <a:gd name="T90" fmla="*/ 43 w 1765"/>
                <a:gd name="T91" fmla="*/ 608 h 1760"/>
                <a:gd name="T92" fmla="*/ 129 w 1765"/>
                <a:gd name="T93" fmla="*/ 421 h 1760"/>
                <a:gd name="T94" fmla="*/ 259 w 1765"/>
                <a:gd name="T95" fmla="*/ 258 h 1760"/>
                <a:gd name="T96" fmla="*/ 422 w 1765"/>
                <a:gd name="T97" fmla="*/ 130 h 1760"/>
                <a:gd name="T98" fmla="*/ 608 w 1765"/>
                <a:gd name="T99" fmla="*/ 44 h 1760"/>
                <a:gd name="T100" fmla="*/ 812 w 1765"/>
                <a:gd name="T101" fmla="*/ 3 h 17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765" h="1760">
                  <a:moveTo>
                    <a:pt x="882" y="181"/>
                  </a:moveTo>
                  <a:lnTo>
                    <a:pt x="820" y="184"/>
                  </a:lnTo>
                  <a:lnTo>
                    <a:pt x="760" y="191"/>
                  </a:lnTo>
                  <a:lnTo>
                    <a:pt x="700" y="205"/>
                  </a:lnTo>
                  <a:lnTo>
                    <a:pt x="641" y="223"/>
                  </a:lnTo>
                  <a:lnTo>
                    <a:pt x="586" y="246"/>
                  </a:lnTo>
                  <a:lnTo>
                    <a:pt x="532" y="274"/>
                  </a:lnTo>
                  <a:lnTo>
                    <a:pt x="481" y="307"/>
                  </a:lnTo>
                  <a:lnTo>
                    <a:pt x="432" y="344"/>
                  </a:lnTo>
                  <a:lnTo>
                    <a:pt x="386" y="385"/>
                  </a:lnTo>
                  <a:lnTo>
                    <a:pt x="344" y="431"/>
                  </a:lnTo>
                  <a:lnTo>
                    <a:pt x="306" y="480"/>
                  </a:lnTo>
                  <a:lnTo>
                    <a:pt x="273" y="532"/>
                  </a:lnTo>
                  <a:lnTo>
                    <a:pt x="246" y="585"/>
                  </a:lnTo>
                  <a:lnTo>
                    <a:pt x="222" y="641"/>
                  </a:lnTo>
                  <a:lnTo>
                    <a:pt x="204" y="698"/>
                  </a:lnTo>
                  <a:lnTo>
                    <a:pt x="192" y="758"/>
                  </a:lnTo>
                  <a:lnTo>
                    <a:pt x="183" y="819"/>
                  </a:lnTo>
                  <a:lnTo>
                    <a:pt x="181" y="881"/>
                  </a:lnTo>
                  <a:lnTo>
                    <a:pt x="183" y="942"/>
                  </a:lnTo>
                  <a:lnTo>
                    <a:pt x="192" y="1003"/>
                  </a:lnTo>
                  <a:lnTo>
                    <a:pt x="204" y="1062"/>
                  </a:lnTo>
                  <a:lnTo>
                    <a:pt x="222" y="1120"/>
                  </a:lnTo>
                  <a:lnTo>
                    <a:pt x="246" y="1175"/>
                  </a:lnTo>
                  <a:lnTo>
                    <a:pt x="273" y="1229"/>
                  </a:lnTo>
                  <a:lnTo>
                    <a:pt x="306" y="1280"/>
                  </a:lnTo>
                  <a:lnTo>
                    <a:pt x="344" y="1329"/>
                  </a:lnTo>
                  <a:lnTo>
                    <a:pt x="386" y="1375"/>
                  </a:lnTo>
                  <a:lnTo>
                    <a:pt x="432" y="1417"/>
                  </a:lnTo>
                  <a:lnTo>
                    <a:pt x="481" y="1454"/>
                  </a:lnTo>
                  <a:lnTo>
                    <a:pt x="532" y="1487"/>
                  </a:lnTo>
                  <a:lnTo>
                    <a:pt x="586" y="1515"/>
                  </a:lnTo>
                  <a:lnTo>
                    <a:pt x="641" y="1538"/>
                  </a:lnTo>
                  <a:lnTo>
                    <a:pt x="700" y="1556"/>
                  </a:lnTo>
                  <a:lnTo>
                    <a:pt x="760" y="1569"/>
                  </a:lnTo>
                  <a:lnTo>
                    <a:pt x="820" y="1577"/>
                  </a:lnTo>
                  <a:lnTo>
                    <a:pt x="882" y="1579"/>
                  </a:lnTo>
                  <a:lnTo>
                    <a:pt x="944" y="1577"/>
                  </a:lnTo>
                  <a:lnTo>
                    <a:pt x="1005" y="1569"/>
                  </a:lnTo>
                  <a:lnTo>
                    <a:pt x="1065" y="1556"/>
                  </a:lnTo>
                  <a:lnTo>
                    <a:pt x="1122" y="1538"/>
                  </a:lnTo>
                  <a:lnTo>
                    <a:pt x="1179" y="1515"/>
                  </a:lnTo>
                  <a:lnTo>
                    <a:pt x="1232" y="1487"/>
                  </a:lnTo>
                  <a:lnTo>
                    <a:pt x="1284" y="1454"/>
                  </a:lnTo>
                  <a:lnTo>
                    <a:pt x="1333" y="1417"/>
                  </a:lnTo>
                  <a:lnTo>
                    <a:pt x="1379" y="1375"/>
                  </a:lnTo>
                  <a:lnTo>
                    <a:pt x="1420" y="1329"/>
                  </a:lnTo>
                  <a:lnTo>
                    <a:pt x="1457" y="1280"/>
                  </a:lnTo>
                  <a:lnTo>
                    <a:pt x="1490" y="1229"/>
                  </a:lnTo>
                  <a:lnTo>
                    <a:pt x="1518" y="1175"/>
                  </a:lnTo>
                  <a:lnTo>
                    <a:pt x="1541" y="1120"/>
                  </a:lnTo>
                  <a:lnTo>
                    <a:pt x="1559" y="1062"/>
                  </a:lnTo>
                  <a:lnTo>
                    <a:pt x="1573" y="1003"/>
                  </a:lnTo>
                  <a:lnTo>
                    <a:pt x="1581" y="942"/>
                  </a:lnTo>
                  <a:lnTo>
                    <a:pt x="1584" y="881"/>
                  </a:lnTo>
                  <a:lnTo>
                    <a:pt x="1581" y="819"/>
                  </a:lnTo>
                  <a:lnTo>
                    <a:pt x="1573" y="758"/>
                  </a:lnTo>
                  <a:lnTo>
                    <a:pt x="1559" y="698"/>
                  </a:lnTo>
                  <a:lnTo>
                    <a:pt x="1541" y="641"/>
                  </a:lnTo>
                  <a:lnTo>
                    <a:pt x="1518" y="585"/>
                  </a:lnTo>
                  <a:lnTo>
                    <a:pt x="1490" y="532"/>
                  </a:lnTo>
                  <a:lnTo>
                    <a:pt x="1457" y="480"/>
                  </a:lnTo>
                  <a:lnTo>
                    <a:pt x="1420" y="431"/>
                  </a:lnTo>
                  <a:lnTo>
                    <a:pt x="1379" y="385"/>
                  </a:lnTo>
                  <a:lnTo>
                    <a:pt x="1333" y="344"/>
                  </a:lnTo>
                  <a:lnTo>
                    <a:pt x="1284" y="307"/>
                  </a:lnTo>
                  <a:lnTo>
                    <a:pt x="1232" y="274"/>
                  </a:lnTo>
                  <a:lnTo>
                    <a:pt x="1179" y="246"/>
                  </a:lnTo>
                  <a:lnTo>
                    <a:pt x="1122" y="223"/>
                  </a:lnTo>
                  <a:lnTo>
                    <a:pt x="1065" y="205"/>
                  </a:lnTo>
                  <a:lnTo>
                    <a:pt x="1005" y="191"/>
                  </a:lnTo>
                  <a:lnTo>
                    <a:pt x="944" y="184"/>
                  </a:lnTo>
                  <a:lnTo>
                    <a:pt x="882" y="181"/>
                  </a:lnTo>
                  <a:close/>
                  <a:moveTo>
                    <a:pt x="882" y="0"/>
                  </a:moveTo>
                  <a:lnTo>
                    <a:pt x="952" y="3"/>
                  </a:lnTo>
                  <a:lnTo>
                    <a:pt x="1021" y="12"/>
                  </a:lnTo>
                  <a:lnTo>
                    <a:pt x="1089" y="25"/>
                  </a:lnTo>
                  <a:lnTo>
                    <a:pt x="1155" y="44"/>
                  </a:lnTo>
                  <a:lnTo>
                    <a:pt x="1220" y="67"/>
                  </a:lnTo>
                  <a:lnTo>
                    <a:pt x="1282" y="96"/>
                  </a:lnTo>
                  <a:lnTo>
                    <a:pt x="1342" y="130"/>
                  </a:lnTo>
                  <a:lnTo>
                    <a:pt x="1400" y="168"/>
                  </a:lnTo>
                  <a:lnTo>
                    <a:pt x="1454" y="211"/>
                  </a:lnTo>
                  <a:lnTo>
                    <a:pt x="1506" y="258"/>
                  </a:lnTo>
                  <a:lnTo>
                    <a:pt x="1553" y="310"/>
                  </a:lnTo>
                  <a:lnTo>
                    <a:pt x="1597" y="364"/>
                  </a:lnTo>
                  <a:lnTo>
                    <a:pt x="1635" y="421"/>
                  </a:lnTo>
                  <a:lnTo>
                    <a:pt x="1669" y="482"/>
                  </a:lnTo>
                  <a:lnTo>
                    <a:pt x="1698" y="543"/>
                  </a:lnTo>
                  <a:lnTo>
                    <a:pt x="1721" y="608"/>
                  </a:lnTo>
                  <a:lnTo>
                    <a:pt x="1740" y="674"/>
                  </a:lnTo>
                  <a:lnTo>
                    <a:pt x="1753" y="742"/>
                  </a:lnTo>
                  <a:lnTo>
                    <a:pt x="1761" y="811"/>
                  </a:lnTo>
                  <a:lnTo>
                    <a:pt x="1765" y="881"/>
                  </a:lnTo>
                  <a:lnTo>
                    <a:pt x="1761" y="951"/>
                  </a:lnTo>
                  <a:lnTo>
                    <a:pt x="1753" y="1019"/>
                  </a:lnTo>
                  <a:lnTo>
                    <a:pt x="1740" y="1087"/>
                  </a:lnTo>
                  <a:lnTo>
                    <a:pt x="1721" y="1153"/>
                  </a:lnTo>
                  <a:lnTo>
                    <a:pt x="1698" y="1217"/>
                  </a:lnTo>
                  <a:lnTo>
                    <a:pt x="1669" y="1279"/>
                  </a:lnTo>
                  <a:lnTo>
                    <a:pt x="1635" y="1339"/>
                  </a:lnTo>
                  <a:lnTo>
                    <a:pt x="1597" y="1396"/>
                  </a:lnTo>
                  <a:lnTo>
                    <a:pt x="1553" y="1451"/>
                  </a:lnTo>
                  <a:lnTo>
                    <a:pt x="1506" y="1502"/>
                  </a:lnTo>
                  <a:lnTo>
                    <a:pt x="1454" y="1550"/>
                  </a:lnTo>
                  <a:lnTo>
                    <a:pt x="1400" y="1593"/>
                  </a:lnTo>
                  <a:lnTo>
                    <a:pt x="1342" y="1631"/>
                  </a:lnTo>
                  <a:lnTo>
                    <a:pt x="1282" y="1664"/>
                  </a:lnTo>
                  <a:lnTo>
                    <a:pt x="1220" y="1693"/>
                  </a:lnTo>
                  <a:lnTo>
                    <a:pt x="1155" y="1717"/>
                  </a:lnTo>
                  <a:lnTo>
                    <a:pt x="1089" y="1735"/>
                  </a:lnTo>
                  <a:lnTo>
                    <a:pt x="1021" y="1749"/>
                  </a:lnTo>
                  <a:lnTo>
                    <a:pt x="952" y="1758"/>
                  </a:lnTo>
                  <a:lnTo>
                    <a:pt x="882" y="1760"/>
                  </a:lnTo>
                  <a:lnTo>
                    <a:pt x="812" y="1758"/>
                  </a:lnTo>
                  <a:lnTo>
                    <a:pt x="742" y="1749"/>
                  </a:lnTo>
                  <a:lnTo>
                    <a:pt x="674" y="1735"/>
                  </a:lnTo>
                  <a:lnTo>
                    <a:pt x="608" y="1717"/>
                  </a:lnTo>
                  <a:lnTo>
                    <a:pt x="545" y="1693"/>
                  </a:lnTo>
                  <a:lnTo>
                    <a:pt x="482" y="1664"/>
                  </a:lnTo>
                  <a:lnTo>
                    <a:pt x="422" y="1631"/>
                  </a:lnTo>
                  <a:lnTo>
                    <a:pt x="365" y="1593"/>
                  </a:lnTo>
                  <a:lnTo>
                    <a:pt x="310" y="1550"/>
                  </a:lnTo>
                  <a:lnTo>
                    <a:pt x="259" y="1502"/>
                  </a:lnTo>
                  <a:lnTo>
                    <a:pt x="211" y="1451"/>
                  </a:lnTo>
                  <a:lnTo>
                    <a:pt x="167" y="1396"/>
                  </a:lnTo>
                  <a:lnTo>
                    <a:pt x="129" y="1339"/>
                  </a:lnTo>
                  <a:lnTo>
                    <a:pt x="96" y="1279"/>
                  </a:lnTo>
                  <a:lnTo>
                    <a:pt x="67" y="1217"/>
                  </a:lnTo>
                  <a:lnTo>
                    <a:pt x="43" y="1153"/>
                  </a:lnTo>
                  <a:lnTo>
                    <a:pt x="25" y="1087"/>
                  </a:lnTo>
                  <a:lnTo>
                    <a:pt x="11" y="1019"/>
                  </a:lnTo>
                  <a:lnTo>
                    <a:pt x="2" y="951"/>
                  </a:lnTo>
                  <a:lnTo>
                    <a:pt x="0" y="881"/>
                  </a:lnTo>
                  <a:lnTo>
                    <a:pt x="2" y="811"/>
                  </a:lnTo>
                  <a:lnTo>
                    <a:pt x="11" y="742"/>
                  </a:lnTo>
                  <a:lnTo>
                    <a:pt x="25" y="674"/>
                  </a:lnTo>
                  <a:lnTo>
                    <a:pt x="43" y="608"/>
                  </a:lnTo>
                  <a:lnTo>
                    <a:pt x="67" y="543"/>
                  </a:lnTo>
                  <a:lnTo>
                    <a:pt x="96" y="482"/>
                  </a:lnTo>
                  <a:lnTo>
                    <a:pt x="129" y="421"/>
                  </a:lnTo>
                  <a:lnTo>
                    <a:pt x="167" y="364"/>
                  </a:lnTo>
                  <a:lnTo>
                    <a:pt x="211" y="310"/>
                  </a:lnTo>
                  <a:lnTo>
                    <a:pt x="259" y="258"/>
                  </a:lnTo>
                  <a:lnTo>
                    <a:pt x="310" y="211"/>
                  </a:lnTo>
                  <a:lnTo>
                    <a:pt x="365" y="168"/>
                  </a:lnTo>
                  <a:lnTo>
                    <a:pt x="422" y="130"/>
                  </a:lnTo>
                  <a:lnTo>
                    <a:pt x="482" y="96"/>
                  </a:lnTo>
                  <a:lnTo>
                    <a:pt x="545" y="67"/>
                  </a:lnTo>
                  <a:lnTo>
                    <a:pt x="608" y="44"/>
                  </a:lnTo>
                  <a:lnTo>
                    <a:pt x="674" y="25"/>
                  </a:lnTo>
                  <a:lnTo>
                    <a:pt x="742" y="12"/>
                  </a:lnTo>
                  <a:lnTo>
                    <a:pt x="812" y="3"/>
                  </a:lnTo>
                  <a:lnTo>
                    <a:pt x="88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false" compatLnSpc="true"/>
            <a:lstStyle/>
            <a:p>
              <a:endParaRPr lang="en-US" sz="2800">
                <a:cs typeface="+mn-ea"/>
                <a:sym typeface="+mn-lt"/>
              </a:endParaRPr>
            </a:p>
          </p:txBody>
        </p:sp>
        <p:sp>
          <p:nvSpPr>
            <p:cNvPr id="43" name="Freeform 76"/>
            <p:cNvSpPr/>
            <p:nvPr/>
          </p:nvSpPr>
          <p:spPr bwMode="auto">
            <a:xfrm>
              <a:off x="1900238" y="2060576"/>
              <a:ext cx="115888" cy="114300"/>
            </a:xfrm>
            <a:custGeom>
              <a:avLst/>
              <a:gdLst>
                <a:gd name="T0" fmla="*/ 363 w 726"/>
                <a:gd name="T1" fmla="*/ 0 h 723"/>
                <a:gd name="T2" fmla="*/ 387 w 726"/>
                <a:gd name="T3" fmla="*/ 3 h 723"/>
                <a:gd name="T4" fmla="*/ 409 w 726"/>
                <a:gd name="T5" fmla="*/ 12 h 723"/>
                <a:gd name="T6" fmla="*/ 427 w 726"/>
                <a:gd name="T7" fmla="*/ 26 h 723"/>
                <a:gd name="T8" fmla="*/ 442 w 726"/>
                <a:gd name="T9" fmla="*/ 44 h 723"/>
                <a:gd name="T10" fmla="*/ 450 w 726"/>
                <a:gd name="T11" fmla="*/ 66 h 723"/>
                <a:gd name="T12" fmla="*/ 453 w 726"/>
                <a:gd name="T13" fmla="*/ 90 h 723"/>
                <a:gd name="T14" fmla="*/ 453 w 726"/>
                <a:gd name="T15" fmla="*/ 271 h 723"/>
                <a:gd name="T16" fmla="*/ 635 w 726"/>
                <a:gd name="T17" fmla="*/ 271 h 723"/>
                <a:gd name="T18" fmla="*/ 660 w 726"/>
                <a:gd name="T19" fmla="*/ 275 h 723"/>
                <a:gd name="T20" fmla="*/ 681 w 726"/>
                <a:gd name="T21" fmla="*/ 283 h 723"/>
                <a:gd name="T22" fmla="*/ 699 w 726"/>
                <a:gd name="T23" fmla="*/ 298 h 723"/>
                <a:gd name="T24" fmla="*/ 714 w 726"/>
                <a:gd name="T25" fmla="*/ 316 h 723"/>
                <a:gd name="T26" fmla="*/ 722 w 726"/>
                <a:gd name="T27" fmla="*/ 337 h 723"/>
                <a:gd name="T28" fmla="*/ 726 w 726"/>
                <a:gd name="T29" fmla="*/ 362 h 723"/>
                <a:gd name="T30" fmla="*/ 722 w 726"/>
                <a:gd name="T31" fmla="*/ 385 h 723"/>
                <a:gd name="T32" fmla="*/ 714 w 726"/>
                <a:gd name="T33" fmla="*/ 407 h 723"/>
                <a:gd name="T34" fmla="*/ 699 w 726"/>
                <a:gd name="T35" fmla="*/ 425 h 723"/>
                <a:gd name="T36" fmla="*/ 681 w 726"/>
                <a:gd name="T37" fmla="*/ 439 h 723"/>
                <a:gd name="T38" fmla="*/ 660 w 726"/>
                <a:gd name="T39" fmla="*/ 449 h 723"/>
                <a:gd name="T40" fmla="*/ 635 w 726"/>
                <a:gd name="T41" fmla="*/ 452 h 723"/>
                <a:gd name="T42" fmla="*/ 453 w 726"/>
                <a:gd name="T43" fmla="*/ 452 h 723"/>
                <a:gd name="T44" fmla="*/ 453 w 726"/>
                <a:gd name="T45" fmla="*/ 633 h 723"/>
                <a:gd name="T46" fmla="*/ 450 w 726"/>
                <a:gd name="T47" fmla="*/ 656 h 723"/>
                <a:gd name="T48" fmla="*/ 442 w 726"/>
                <a:gd name="T49" fmla="*/ 679 h 723"/>
                <a:gd name="T50" fmla="*/ 427 w 726"/>
                <a:gd name="T51" fmla="*/ 697 h 723"/>
                <a:gd name="T52" fmla="*/ 409 w 726"/>
                <a:gd name="T53" fmla="*/ 710 h 723"/>
                <a:gd name="T54" fmla="*/ 387 w 726"/>
                <a:gd name="T55" fmla="*/ 720 h 723"/>
                <a:gd name="T56" fmla="*/ 363 w 726"/>
                <a:gd name="T57" fmla="*/ 723 h 723"/>
                <a:gd name="T58" fmla="*/ 339 w 726"/>
                <a:gd name="T59" fmla="*/ 720 h 723"/>
                <a:gd name="T60" fmla="*/ 317 w 726"/>
                <a:gd name="T61" fmla="*/ 710 h 723"/>
                <a:gd name="T62" fmla="*/ 299 w 726"/>
                <a:gd name="T63" fmla="*/ 697 h 723"/>
                <a:gd name="T64" fmla="*/ 285 w 726"/>
                <a:gd name="T65" fmla="*/ 679 h 723"/>
                <a:gd name="T66" fmla="*/ 276 w 726"/>
                <a:gd name="T67" fmla="*/ 656 h 723"/>
                <a:gd name="T68" fmla="*/ 272 w 726"/>
                <a:gd name="T69" fmla="*/ 633 h 723"/>
                <a:gd name="T70" fmla="*/ 272 w 726"/>
                <a:gd name="T71" fmla="*/ 452 h 723"/>
                <a:gd name="T72" fmla="*/ 91 w 726"/>
                <a:gd name="T73" fmla="*/ 452 h 723"/>
                <a:gd name="T74" fmla="*/ 67 w 726"/>
                <a:gd name="T75" fmla="*/ 449 h 723"/>
                <a:gd name="T76" fmla="*/ 45 w 726"/>
                <a:gd name="T77" fmla="*/ 439 h 723"/>
                <a:gd name="T78" fmla="*/ 27 w 726"/>
                <a:gd name="T79" fmla="*/ 425 h 723"/>
                <a:gd name="T80" fmla="*/ 13 w 726"/>
                <a:gd name="T81" fmla="*/ 407 h 723"/>
                <a:gd name="T82" fmla="*/ 3 w 726"/>
                <a:gd name="T83" fmla="*/ 385 h 723"/>
                <a:gd name="T84" fmla="*/ 0 w 726"/>
                <a:gd name="T85" fmla="*/ 362 h 723"/>
                <a:gd name="T86" fmla="*/ 3 w 726"/>
                <a:gd name="T87" fmla="*/ 337 h 723"/>
                <a:gd name="T88" fmla="*/ 13 w 726"/>
                <a:gd name="T89" fmla="*/ 316 h 723"/>
                <a:gd name="T90" fmla="*/ 27 w 726"/>
                <a:gd name="T91" fmla="*/ 298 h 723"/>
                <a:gd name="T92" fmla="*/ 45 w 726"/>
                <a:gd name="T93" fmla="*/ 283 h 723"/>
                <a:gd name="T94" fmla="*/ 67 w 726"/>
                <a:gd name="T95" fmla="*/ 275 h 723"/>
                <a:gd name="T96" fmla="*/ 91 w 726"/>
                <a:gd name="T97" fmla="*/ 271 h 723"/>
                <a:gd name="T98" fmla="*/ 272 w 726"/>
                <a:gd name="T99" fmla="*/ 271 h 723"/>
                <a:gd name="T100" fmla="*/ 272 w 726"/>
                <a:gd name="T101" fmla="*/ 90 h 723"/>
                <a:gd name="T102" fmla="*/ 276 w 726"/>
                <a:gd name="T103" fmla="*/ 66 h 723"/>
                <a:gd name="T104" fmla="*/ 285 w 726"/>
                <a:gd name="T105" fmla="*/ 44 h 723"/>
                <a:gd name="T106" fmla="*/ 299 w 726"/>
                <a:gd name="T107" fmla="*/ 26 h 723"/>
                <a:gd name="T108" fmla="*/ 317 w 726"/>
                <a:gd name="T109" fmla="*/ 12 h 723"/>
                <a:gd name="T110" fmla="*/ 339 w 726"/>
                <a:gd name="T111" fmla="*/ 3 h 723"/>
                <a:gd name="T112" fmla="*/ 363 w 726"/>
                <a:gd name="T113" fmla="*/ 0 h 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26" h="723">
                  <a:moveTo>
                    <a:pt x="363" y="0"/>
                  </a:moveTo>
                  <a:lnTo>
                    <a:pt x="387" y="3"/>
                  </a:lnTo>
                  <a:lnTo>
                    <a:pt x="409" y="12"/>
                  </a:lnTo>
                  <a:lnTo>
                    <a:pt x="427" y="26"/>
                  </a:lnTo>
                  <a:lnTo>
                    <a:pt x="442" y="44"/>
                  </a:lnTo>
                  <a:lnTo>
                    <a:pt x="450" y="66"/>
                  </a:lnTo>
                  <a:lnTo>
                    <a:pt x="453" y="90"/>
                  </a:lnTo>
                  <a:lnTo>
                    <a:pt x="453" y="271"/>
                  </a:lnTo>
                  <a:lnTo>
                    <a:pt x="635" y="271"/>
                  </a:lnTo>
                  <a:lnTo>
                    <a:pt x="660" y="275"/>
                  </a:lnTo>
                  <a:lnTo>
                    <a:pt x="681" y="283"/>
                  </a:lnTo>
                  <a:lnTo>
                    <a:pt x="699" y="298"/>
                  </a:lnTo>
                  <a:lnTo>
                    <a:pt x="714" y="316"/>
                  </a:lnTo>
                  <a:lnTo>
                    <a:pt x="722" y="337"/>
                  </a:lnTo>
                  <a:lnTo>
                    <a:pt x="726" y="362"/>
                  </a:lnTo>
                  <a:lnTo>
                    <a:pt x="722" y="385"/>
                  </a:lnTo>
                  <a:lnTo>
                    <a:pt x="714" y="407"/>
                  </a:lnTo>
                  <a:lnTo>
                    <a:pt x="699" y="425"/>
                  </a:lnTo>
                  <a:lnTo>
                    <a:pt x="681" y="439"/>
                  </a:lnTo>
                  <a:lnTo>
                    <a:pt x="660" y="449"/>
                  </a:lnTo>
                  <a:lnTo>
                    <a:pt x="635" y="452"/>
                  </a:lnTo>
                  <a:lnTo>
                    <a:pt x="453" y="452"/>
                  </a:lnTo>
                  <a:lnTo>
                    <a:pt x="453" y="633"/>
                  </a:lnTo>
                  <a:lnTo>
                    <a:pt x="450" y="656"/>
                  </a:lnTo>
                  <a:lnTo>
                    <a:pt x="442" y="679"/>
                  </a:lnTo>
                  <a:lnTo>
                    <a:pt x="427" y="697"/>
                  </a:lnTo>
                  <a:lnTo>
                    <a:pt x="409" y="710"/>
                  </a:lnTo>
                  <a:lnTo>
                    <a:pt x="387" y="720"/>
                  </a:lnTo>
                  <a:lnTo>
                    <a:pt x="363" y="723"/>
                  </a:lnTo>
                  <a:lnTo>
                    <a:pt x="339" y="720"/>
                  </a:lnTo>
                  <a:lnTo>
                    <a:pt x="317" y="710"/>
                  </a:lnTo>
                  <a:lnTo>
                    <a:pt x="299" y="697"/>
                  </a:lnTo>
                  <a:lnTo>
                    <a:pt x="285" y="679"/>
                  </a:lnTo>
                  <a:lnTo>
                    <a:pt x="276" y="656"/>
                  </a:lnTo>
                  <a:lnTo>
                    <a:pt x="272" y="633"/>
                  </a:lnTo>
                  <a:lnTo>
                    <a:pt x="272" y="452"/>
                  </a:lnTo>
                  <a:lnTo>
                    <a:pt x="91" y="452"/>
                  </a:lnTo>
                  <a:lnTo>
                    <a:pt x="67" y="449"/>
                  </a:lnTo>
                  <a:lnTo>
                    <a:pt x="45" y="439"/>
                  </a:lnTo>
                  <a:lnTo>
                    <a:pt x="27" y="425"/>
                  </a:lnTo>
                  <a:lnTo>
                    <a:pt x="13" y="407"/>
                  </a:lnTo>
                  <a:lnTo>
                    <a:pt x="3" y="385"/>
                  </a:lnTo>
                  <a:lnTo>
                    <a:pt x="0" y="362"/>
                  </a:lnTo>
                  <a:lnTo>
                    <a:pt x="3" y="337"/>
                  </a:lnTo>
                  <a:lnTo>
                    <a:pt x="13" y="316"/>
                  </a:lnTo>
                  <a:lnTo>
                    <a:pt x="27" y="298"/>
                  </a:lnTo>
                  <a:lnTo>
                    <a:pt x="45" y="283"/>
                  </a:lnTo>
                  <a:lnTo>
                    <a:pt x="67" y="275"/>
                  </a:lnTo>
                  <a:lnTo>
                    <a:pt x="91" y="271"/>
                  </a:lnTo>
                  <a:lnTo>
                    <a:pt x="272" y="271"/>
                  </a:lnTo>
                  <a:lnTo>
                    <a:pt x="272" y="90"/>
                  </a:lnTo>
                  <a:lnTo>
                    <a:pt x="276" y="66"/>
                  </a:lnTo>
                  <a:lnTo>
                    <a:pt x="285" y="44"/>
                  </a:lnTo>
                  <a:lnTo>
                    <a:pt x="299" y="26"/>
                  </a:lnTo>
                  <a:lnTo>
                    <a:pt x="317" y="12"/>
                  </a:lnTo>
                  <a:lnTo>
                    <a:pt x="339" y="3"/>
                  </a:lnTo>
                  <a:lnTo>
                    <a:pt x="36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false" compatLnSpc="true"/>
            <a:lstStyle/>
            <a:p>
              <a:endParaRPr lang="en-US" sz="2800">
                <a:cs typeface="+mn-ea"/>
                <a:sym typeface="+mn-lt"/>
              </a:endParaRPr>
            </a:p>
          </p:txBody>
        </p:sp>
      </p:grpSp>
      <p:pic>
        <p:nvPicPr>
          <p:cNvPr id="7" name="图片 6"/>
          <p:cNvPicPr>
            <a:picLocks noChangeAspect="true"/>
          </p:cNvPicPr>
          <p:nvPr/>
        </p:nvPicPr>
        <p:blipFill>
          <a:blip r:embed="rId1"/>
          <a:srcRect b="3876"/>
          <a:stretch>
            <a:fillRect/>
          </a:stretch>
        </p:blipFill>
        <p:spPr>
          <a:xfrm>
            <a:off x="4283710" y="2038985"/>
            <a:ext cx="7575550" cy="2780030"/>
          </a:xfrm>
          <a:prstGeom prst="rect">
            <a:avLst/>
          </a:prstGeom>
        </p:spPr>
      </p:pic>
      <p:sp>
        <p:nvSpPr>
          <p:cNvPr id="9" name="文本框 8"/>
          <p:cNvSpPr txBox="true"/>
          <p:nvPr/>
        </p:nvSpPr>
        <p:spPr>
          <a:xfrm>
            <a:off x="456565" y="2529840"/>
            <a:ext cx="368300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1600"/>
              <a:t>archive.kylinos.cn_kylin_KYLIN-ALL</a:t>
            </a:r>
            <a:endParaRPr lang="zh-CN" altLang="en-US" sz="1600"/>
          </a:p>
          <a:p>
            <a:pPr algn="l"/>
            <a:r>
              <a:rPr lang="zh-CN" altLang="en-US" sz="1600"/>
              <a:t>_dists_4.0.2sp2-server_InRelease</a:t>
            </a:r>
            <a:endParaRPr lang="zh-CN" altLang="en-US" sz="1600"/>
          </a:p>
        </p:txBody>
      </p:sp>
      <p:sp>
        <p:nvSpPr>
          <p:cNvPr id="3" name="文本框 2"/>
          <p:cNvSpPr txBox="true"/>
          <p:nvPr/>
        </p:nvSpPr>
        <p:spPr>
          <a:xfrm>
            <a:off x="518160" y="3376295"/>
            <a:ext cx="35204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存放软件源的摘要、校验信息等</a:t>
            </a:r>
            <a:endParaRPr lang="zh-CN" altLang="en-US"/>
          </a:p>
        </p:txBody>
      </p:sp>
    </p:spTree>
  </p:cSld>
  <p:clrMapOvr>
    <a:masterClrMapping/>
  </p:clrMapOvr>
  <p:transition spd="slow" advTm="0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 flipH="true">
            <a:off x="245745" y="236855"/>
            <a:ext cx="11700510" cy="63842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cs typeface="+mn-ea"/>
                <a:sym typeface="+mn-lt"/>
              </a:rPr>
              <a:t>archive.kylinos.cn_kylin_KYLIN-ALL_dists_4.0.2sp2-server_InRelease</a:t>
            </a:r>
            <a:endParaRPr lang="zh-CN" altLang="en-US">
              <a:cs typeface="+mn-ea"/>
              <a:sym typeface="+mn-lt"/>
            </a:endParaRPr>
          </a:p>
        </p:txBody>
      </p:sp>
      <p:grpSp>
        <p:nvGrpSpPr>
          <p:cNvPr id="40" name="Group 37"/>
          <p:cNvGrpSpPr/>
          <p:nvPr/>
        </p:nvGrpSpPr>
        <p:grpSpPr>
          <a:xfrm>
            <a:off x="7380429" y="3055164"/>
            <a:ext cx="524459" cy="522960"/>
            <a:chOff x="1603375" y="1916113"/>
            <a:chExt cx="557213" cy="555625"/>
          </a:xfrm>
          <a:solidFill>
            <a:schemeClr val="bg1"/>
          </a:solidFill>
        </p:grpSpPr>
        <p:sp>
          <p:nvSpPr>
            <p:cNvPr id="41" name="Freeform 74"/>
            <p:cNvSpPr>
              <a:spLocks noEditPoints="true"/>
            </p:cNvSpPr>
            <p:nvPr/>
          </p:nvSpPr>
          <p:spPr bwMode="auto">
            <a:xfrm>
              <a:off x="1603375" y="1916113"/>
              <a:ext cx="557213" cy="555625"/>
            </a:xfrm>
            <a:custGeom>
              <a:avLst/>
              <a:gdLst>
                <a:gd name="T0" fmla="*/ 190 w 3510"/>
                <a:gd name="T1" fmla="*/ 3035 h 3500"/>
                <a:gd name="T2" fmla="*/ 203 w 3510"/>
                <a:gd name="T3" fmla="*/ 3200 h 3500"/>
                <a:gd name="T4" fmla="*/ 333 w 3510"/>
                <a:gd name="T5" fmla="*/ 3310 h 3500"/>
                <a:gd name="T6" fmla="*/ 497 w 3510"/>
                <a:gd name="T7" fmla="*/ 3297 h 3500"/>
                <a:gd name="T8" fmla="*/ 905 w 3510"/>
                <a:gd name="T9" fmla="*/ 2290 h 3500"/>
                <a:gd name="T10" fmla="*/ 2237 w 3510"/>
                <a:gd name="T11" fmla="*/ 180 h 3500"/>
                <a:gd name="T12" fmla="*/ 1892 w 3510"/>
                <a:gd name="T13" fmla="*/ 235 h 3500"/>
                <a:gd name="T14" fmla="*/ 1576 w 3510"/>
                <a:gd name="T15" fmla="*/ 401 h 3500"/>
                <a:gd name="T16" fmla="*/ 1319 w 3510"/>
                <a:gd name="T17" fmla="*/ 678 h 3500"/>
                <a:gd name="T18" fmla="*/ 1174 w 3510"/>
                <a:gd name="T19" fmla="*/ 1016 h 3500"/>
                <a:gd name="T20" fmla="*/ 1150 w 3510"/>
                <a:gd name="T21" fmla="*/ 1379 h 3500"/>
                <a:gd name="T22" fmla="*/ 1247 w 3510"/>
                <a:gd name="T23" fmla="*/ 1731 h 3500"/>
                <a:gd name="T24" fmla="*/ 1465 w 3510"/>
                <a:gd name="T25" fmla="*/ 2040 h 3500"/>
                <a:gd name="T26" fmla="*/ 1774 w 3510"/>
                <a:gd name="T27" fmla="*/ 2257 h 3500"/>
                <a:gd name="T28" fmla="*/ 2127 w 3510"/>
                <a:gd name="T29" fmla="*/ 2353 h 3500"/>
                <a:gd name="T30" fmla="*/ 2491 w 3510"/>
                <a:gd name="T31" fmla="*/ 2329 h 3500"/>
                <a:gd name="T32" fmla="*/ 2830 w 3510"/>
                <a:gd name="T33" fmla="*/ 2185 h 3500"/>
                <a:gd name="T34" fmla="*/ 3111 w 3510"/>
                <a:gd name="T35" fmla="*/ 1923 h 3500"/>
                <a:gd name="T36" fmla="*/ 3280 w 3510"/>
                <a:gd name="T37" fmla="*/ 1593 h 3500"/>
                <a:gd name="T38" fmla="*/ 3329 w 3510"/>
                <a:gd name="T39" fmla="*/ 1232 h 3500"/>
                <a:gd name="T40" fmla="*/ 3257 w 3510"/>
                <a:gd name="T41" fmla="*/ 876 h 3500"/>
                <a:gd name="T42" fmla="*/ 3063 w 3510"/>
                <a:gd name="T43" fmla="*/ 556 h 3500"/>
                <a:gd name="T44" fmla="*/ 2777 w 3510"/>
                <a:gd name="T45" fmla="*/ 321 h 3500"/>
                <a:gd name="T46" fmla="*/ 2446 w 3510"/>
                <a:gd name="T47" fmla="*/ 200 h 3500"/>
                <a:gd name="T48" fmla="*/ 2319 w 3510"/>
                <a:gd name="T49" fmla="*/ 2 h 3500"/>
                <a:gd name="T50" fmla="*/ 2717 w 3510"/>
                <a:gd name="T51" fmla="*/ 93 h 3500"/>
                <a:gd name="T52" fmla="*/ 3074 w 3510"/>
                <a:gd name="T53" fmla="*/ 312 h 3500"/>
                <a:gd name="T54" fmla="*/ 3344 w 3510"/>
                <a:gd name="T55" fmla="*/ 642 h 3500"/>
                <a:gd name="T56" fmla="*/ 3487 w 3510"/>
                <a:gd name="T57" fmla="*/ 1027 h 3500"/>
                <a:gd name="T58" fmla="*/ 3508 w 3510"/>
                <a:gd name="T59" fmla="*/ 1350 h 3500"/>
                <a:gd name="T60" fmla="*/ 3416 w 3510"/>
                <a:gd name="T61" fmla="*/ 1748 h 3500"/>
                <a:gd name="T62" fmla="*/ 3197 w 3510"/>
                <a:gd name="T63" fmla="*/ 2104 h 3500"/>
                <a:gd name="T64" fmla="*/ 2867 w 3510"/>
                <a:gd name="T65" fmla="*/ 2374 h 3500"/>
                <a:gd name="T66" fmla="*/ 2480 w 3510"/>
                <a:gd name="T67" fmla="*/ 2516 h 3500"/>
                <a:gd name="T68" fmla="*/ 2075 w 3510"/>
                <a:gd name="T69" fmla="*/ 2528 h 3500"/>
                <a:gd name="T70" fmla="*/ 1684 w 3510"/>
                <a:gd name="T71" fmla="*/ 2413 h 3500"/>
                <a:gd name="T72" fmla="*/ 1251 w 3510"/>
                <a:gd name="T73" fmla="*/ 2380 h 3500"/>
                <a:gd name="T74" fmla="*/ 1432 w 3510"/>
                <a:gd name="T75" fmla="*/ 2608 h 3500"/>
                <a:gd name="T76" fmla="*/ 647 w 3510"/>
                <a:gd name="T77" fmla="*/ 3414 h 3500"/>
                <a:gd name="T78" fmla="*/ 442 w 3510"/>
                <a:gd name="T79" fmla="*/ 3498 h 3500"/>
                <a:gd name="T80" fmla="*/ 229 w 3510"/>
                <a:gd name="T81" fmla="*/ 3462 h 3500"/>
                <a:gd name="T82" fmla="*/ 60 w 3510"/>
                <a:gd name="T83" fmla="*/ 3311 h 3500"/>
                <a:gd name="T84" fmla="*/ 0 w 3510"/>
                <a:gd name="T85" fmla="*/ 3102 h 3500"/>
                <a:gd name="T86" fmla="*/ 38 w 3510"/>
                <a:gd name="T87" fmla="*/ 2932 h 3500"/>
                <a:gd name="T88" fmla="*/ 857 w 3510"/>
                <a:gd name="T89" fmla="*/ 2085 h 3500"/>
                <a:gd name="T90" fmla="*/ 952 w 3510"/>
                <a:gd name="T91" fmla="*/ 2085 h 3500"/>
                <a:gd name="T92" fmla="*/ 1172 w 3510"/>
                <a:gd name="T93" fmla="*/ 1965 h 3500"/>
                <a:gd name="T94" fmla="*/ 1005 w 3510"/>
                <a:gd name="T95" fmla="*/ 1590 h 3500"/>
                <a:gd name="T96" fmla="*/ 967 w 3510"/>
                <a:gd name="T97" fmla="*/ 1187 h 3500"/>
                <a:gd name="T98" fmla="*/ 1057 w 3510"/>
                <a:gd name="T99" fmla="*/ 790 h 3500"/>
                <a:gd name="T100" fmla="*/ 1277 w 3510"/>
                <a:gd name="T101" fmla="*/ 435 h 3500"/>
                <a:gd name="T102" fmla="*/ 1608 w 3510"/>
                <a:gd name="T103" fmla="*/ 165 h 3500"/>
                <a:gd name="T104" fmla="*/ 1993 w 3510"/>
                <a:gd name="T105" fmla="*/ 23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510" h="3500">
                  <a:moveTo>
                    <a:pt x="649" y="2545"/>
                  </a:moveTo>
                  <a:lnTo>
                    <a:pt x="245" y="2947"/>
                  </a:lnTo>
                  <a:lnTo>
                    <a:pt x="221" y="2975"/>
                  </a:lnTo>
                  <a:lnTo>
                    <a:pt x="203" y="3005"/>
                  </a:lnTo>
                  <a:lnTo>
                    <a:pt x="190" y="3035"/>
                  </a:lnTo>
                  <a:lnTo>
                    <a:pt x="183" y="3068"/>
                  </a:lnTo>
                  <a:lnTo>
                    <a:pt x="181" y="3102"/>
                  </a:lnTo>
                  <a:lnTo>
                    <a:pt x="183" y="3135"/>
                  </a:lnTo>
                  <a:lnTo>
                    <a:pt x="190" y="3168"/>
                  </a:lnTo>
                  <a:lnTo>
                    <a:pt x="203" y="3200"/>
                  </a:lnTo>
                  <a:lnTo>
                    <a:pt x="221" y="3230"/>
                  </a:lnTo>
                  <a:lnTo>
                    <a:pt x="245" y="3256"/>
                  </a:lnTo>
                  <a:lnTo>
                    <a:pt x="271" y="3279"/>
                  </a:lnTo>
                  <a:lnTo>
                    <a:pt x="301" y="3297"/>
                  </a:lnTo>
                  <a:lnTo>
                    <a:pt x="333" y="3310"/>
                  </a:lnTo>
                  <a:lnTo>
                    <a:pt x="366" y="3318"/>
                  </a:lnTo>
                  <a:lnTo>
                    <a:pt x="399" y="3320"/>
                  </a:lnTo>
                  <a:lnTo>
                    <a:pt x="433" y="3318"/>
                  </a:lnTo>
                  <a:lnTo>
                    <a:pt x="466" y="3310"/>
                  </a:lnTo>
                  <a:lnTo>
                    <a:pt x="497" y="3297"/>
                  </a:lnTo>
                  <a:lnTo>
                    <a:pt x="527" y="3279"/>
                  </a:lnTo>
                  <a:lnTo>
                    <a:pt x="553" y="3256"/>
                  </a:lnTo>
                  <a:lnTo>
                    <a:pt x="957" y="2853"/>
                  </a:lnTo>
                  <a:lnTo>
                    <a:pt x="649" y="2545"/>
                  </a:lnTo>
                  <a:close/>
                  <a:moveTo>
                    <a:pt x="905" y="2290"/>
                  </a:moveTo>
                  <a:lnTo>
                    <a:pt x="776" y="2417"/>
                  </a:lnTo>
                  <a:lnTo>
                    <a:pt x="1086" y="2726"/>
                  </a:lnTo>
                  <a:lnTo>
                    <a:pt x="1214" y="2597"/>
                  </a:lnTo>
                  <a:lnTo>
                    <a:pt x="905" y="2290"/>
                  </a:lnTo>
                  <a:close/>
                  <a:moveTo>
                    <a:pt x="2237" y="180"/>
                  </a:moveTo>
                  <a:lnTo>
                    <a:pt x="2167" y="182"/>
                  </a:lnTo>
                  <a:lnTo>
                    <a:pt x="2097" y="189"/>
                  </a:lnTo>
                  <a:lnTo>
                    <a:pt x="2028" y="200"/>
                  </a:lnTo>
                  <a:lnTo>
                    <a:pt x="1959" y="215"/>
                  </a:lnTo>
                  <a:lnTo>
                    <a:pt x="1892" y="235"/>
                  </a:lnTo>
                  <a:lnTo>
                    <a:pt x="1825" y="260"/>
                  </a:lnTo>
                  <a:lnTo>
                    <a:pt x="1760" y="288"/>
                  </a:lnTo>
                  <a:lnTo>
                    <a:pt x="1698" y="321"/>
                  </a:lnTo>
                  <a:lnTo>
                    <a:pt x="1636" y="360"/>
                  </a:lnTo>
                  <a:lnTo>
                    <a:pt x="1576" y="401"/>
                  </a:lnTo>
                  <a:lnTo>
                    <a:pt x="1519" y="448"/>
                  </a:lnTo>
                  <a:lnTo>
                    <a:pt x="1465" y="498"/>
                  </a:lnTo>
                  <a:lnTo>
                    <a:pt x="1411" y="556"/>
                  </a:lnTo>
                  <a:lnTo>
                    <a:pt x="1363" y="615"/>
                  </a:lnTo>
                  <a:lnTo>
                    <a:pt x="1319" y="678"/>
                  </a:lnTo>
                  <a:lnTo>
                    <a:pt x="1281" y="741"/>
                  </a:lnTo>
                  <a:lnTo>
                    <a:pt x="1247" y="808"/>
                  </a:lnTo>
                  <a:lnTo>
                    <a:pt x="1218" y="876"/>
                  </a:lnTo>
                  <a:lnTo>
                    <a:pt x="1193" y="946"/>
                  </a:lnTo>
                  <a:lnTo>
                    <a:pt x="1174" y="1016"/>
                  </a:lnTo>
                  <a:lnTo>
                    <a:pt x="1159" y="1088"/>
                  </a:lnTo>
                  <a:lnTo>
                    <a:pt x="1150" y="1160"/>
                  </a:lnTo>
                  <a:lnTo>
                    <a:pt x="1146" y="1232"/>
                  </a:lnTo>
                  <a:lnTo>
                    <a:pt x="1146" y="1306"/>
                  </a:lnTo>
                  <a:lnTo>
                    <a:pt x="1150" y="1379"/>
                  </a:lnTo>
                  <a:lnTo>
                    <a:pt x="1159" y="1451"/>
                  </a:lnTo>
                  <a:lnTo>
                    <a:pt x="1174" y="1522"/>
                  </a:lnTo>
                  <a:lnTo>
                    <a:pt x="1193" y="1593"/>
                  </a:lnTo>
                  <a:lnTo>
                    <a:pt x="1218" y="1662"/>
                  </a:lnTo>
                  <a:lnTo>
                    <a:pt x="1247" y="1731"/>
                  </a:lnTo>
                  <a:lnTo>
                    <a:pt x="1281" y="1797"/>
                  </a:lnTo>
                  <a:lnTo>
                    <a:pt x="1319" y="1861"/>
                  </a:lnTo>
                  <a:lnTo>
                    <a:pt x="1363" y="1923"/>
                  </a:lnTo>
                  <a:lnTo>
                    <a:pt x="1411" y="1983"/>
                  </a:lnTo>
                  <a:lnTo>
                    <a:pt x="1465" y="2040"/>
                  </a:lnTo>
                  <a:lnTo>
                    <a:pt x="1521" y="2093"/>
                  </a:lnTo>
                  <a:lnTo>
                    <a:pt x="1582" y="2141"/>
                  </a:lnTo>
                  <a:lnTo>
                    <a:pt x="1643" y="2185"/>
                  </a:lnTo>
                  <a:lnTo>
                    <a:pt x="1708" y="2223"/>
                  </a:lnTo>
                  <a:lnTo>
                    <a:pt x="1774" y="2257"/>
                  </a:lnTo>
                  <a:lnTo>
                    <a:pt x="1843" y="2286"/>
                  </a:lnTo>
                  <a:lnTo>
                    <a:pt x="1912" y="2310"/>
                  </a:lnTo>
                  <a:lnTo>
                    <a:pt x="1984" y="2329"/>
                  </a:lnTo>
                  <a:lnTo>
                    <a:pt x="2055" y="2344"/>
                  </a:lnTo>
                  <a:lnTo>
                    <a:pt x="2127" y="2353"/>
                  </a:lnTo>
                  <a:lnTo>
                    <a:pt x="2201" y="2358"/>
                  </a:lnTo>
                  <a:lnTo>
                    <a:pt x="2274" y="2358"/>
                  </a:lnTo>
                  <a:lnTo>
                    <a:pt x="2346" y="2353"/>
                  </a:lnTo>
                  <a:lnTo>
                    <a:pt x="2419" y="2344"/>
                  </a:lnTo>
                  <a:lnTo>
                    <a:pt x="2491" y="2329"/>
                  </a:lnTo>
                  <a:lnTo>
                    <a:pt x="2561" y="2310"/>
                  </a:lnTo>
                  <a:lnTo>
                    <a:pt x="2631" y="2286"/>
                  </a:lnTo>
                  <a:lnTo>
                    <a:pt x="2700" y="2257"/>
                  </a:lnTo>
                  <a:lnTo>
                    <a:pt x="2767" y="2223"/>
                  </a:lnTo>
                  <a:lnTo>
                    <a:pt x="2830" y="2185"/>
                  </a:lnTo>
                  <a:lnTo>
                    <a:pt x="2893" y="2141"/>
                  </a:lnTo>
                  <a:lnTo>
                    <a:pt x="2953" y="2093"/>
                  </a:lnTo>
                  <a:lnTo>
                    <a:pt x="3010" y="2040"/>
                  </a:lnTo>
                  <a:lnTo>
                    <a:pt x="3063" y="1983"/>
                  </a:lnTo>
                  <a:lnTo>
                    <a:pt x="3111" y="1923"/>
                  </a:lnTo>
                  <a:lnTo>
                    <a:pt x="3155" y="1861"/>
                  </a:lnTo>
                  <a:lnTo>
                    <a:pt x="3193" y="1797"/>
                  </a:lnTo>
                  <a:lnTo>
                    <a:pt x="3227" y="1731"/>
                  </a:lnTo>
                  <a:lnTo>
                    <a:pt x="3257" y="1662"/>
                  </a:lnTo>
                  <a:lnTo>
                    <a:pt x="3280" y="1593"/>
                  </a:lnTo>
                  <a:lnTo>
                    <a:pt x="3299" y="1522"/>
                  </a:lnTo>
                  <a:lnTo>
                    <a:pt x="3314" y="1451"/>
                  </a:lnTo>
                  <a:lnTo>
                    <a:pt x="3324" y="1379"/>
                  </a:lnTo>
                  <a:lnTo>
                    <a:pt x="3329" y="1306"/>
                  </a:lnTo>
                  <a:lnTo>
                    <a:pt x="3329" y="1232"/>
                  </a:lnTo>
                  <a:lnTo>
                    <a:pt x="3324" y="1160"/>
                  </a:lnTo>
                  <a:lnTo>
                    <a:pt x="3314" y="1088"/>
                  </a:lnTo>
                  <a:lnTo>
                    <a:pt x="3299" y="1016"/>
                  </a:lnTo>
                  <a:lnTo>
                    <a:pt x="3280" y="946"/>
                  </a:lnTo>
                  <a:lnTo>
                    <a:pt x="3257" y="876"/>
                  </a:lnTo>
                  <a:lnTo>
                    <a:pt x="3227" y="808"/>
                  </a:lnTo>
                  <a:lnTo>
                    <a:pt x="3193" y="741"/>
                  </a:lnTo>
                  <a:lnTo>
                    <a:pt x="3155" y="678"/>
                  </a:lnTo>
                  <a:lnTo>
                    <a:pt x="3111" y="615"/>
                  </a:lnTo>
                  <a:lnTo>
                    <a:pt x="3063" y="556"/>
                  </a:lnTo>
                  <a:lnTo>
                    <a:pt x="3010" y="498"/>
                  </a:lnTo>
                  <a:lnTo>
                    <a:pt x="2955" y="448"/>
                  </a:lnTo>
                  <a:lnTo>
                    <a:pt x="2898" y="401"/>
                  </a:lnTo>
                  <a:lnTo>
                    <a:pt x="2839" y="360"/>
                  </a:lnTo>
                  <a:lnTo>
                    <a:pt x="2777" y="321"/>
                  </a:lnTo>
                  <a:lnTo>
                    <a:pt x="2713" y="288"/>
                  </a:lnTo>
                  <a:lnTo>
                    <a:pt x="2648" y="260"/>
                  </a:lnTo>
                  <a:lnTo>
                    <a:pt x="2583" y="235"/>
                  </a:lnTo>
                  <a:lnTo>
                    <a:pt x="2514" y="215"/>
                  </a:lnTo>
                  <a:lnTo>
                    <a:pt x="2446" y="200"/>
                  </a:lnTo>
                  <a:lnTo>
                    <a:pt x="2376" y="189"/>
                  </a:lnTo>
                  <a:lnTo>
                    <a:pt x="2307" y="182"/>
                  </a:lnTo>
                  <a:lnTo>
                    <a:pt x="2237" y="180"/>
                  </a:lnTo>
                  <a:close/>
                  <a:moveTo>
                    <a:pt x="2237" y="0"/>
                  </a:moveTo>
                  <a:lnTo>
                    <a:pt x="2319" y="2"/>
                  </a:lnTo>
                  <a:lnTo>
                    <a:pt x="2400" y="11"/>
                  </a:lnTo>
                  <a:lnTo>
                    <a:pt x="2480" y="23"/>
                  </a:lnTo>
                  <a:lnTo>
                    <a:pt x="2560" y="41"/>
                  </a:lnTo>
                  <a:lnTo>
                    <a:pt x="2639" y="65"/>
                  </a:lnTo>
                  <a:lnTo>
                    <a:pt x="2717" y="93"/>
                  </a:lnTo>
                  <a:lnTo>
                    <a:pt x="2792" y="126"/>
                  </a:lnTo>
                  <a:lnTo>
                    <a:pt x="2867" y="165"/>
                  </a:lnTo>
                  <a:lnTo>
                    <a:pt x="2938" y="209"/>
                  </a:lnTo>
                  <a:lnTo>
                    <a:pt x="3007" y="258"/>
                  </a:lnTo>
                  <a:lnTo>
                    <a:pt x="3074" y="312"/>
                  </a:lnTo>
                  <a:lnTo>
                    <a:pt x="3138" y="371"/>
                  </a:lnTo>
                  <a:lnTo>
                    <a:pt x="3197" y="435"/>
                  </a:lnTo>
                  <a:lnTo>
                    <a:pt x="3252" y="502"/>
                  </a:lnTo>
                  <a:lnTo>
                    <a:pt x="3300" y="571"/>
                  </a:lnTo>
                  <a:lnTo>
                    <a:pt x="3344" y="642"/>
                  </a:lnTo>
                  <a:lnTo>
                    <a:pt x="3383" y="716"/>
                  </a:lnTo>
                  <a:lnTo>
                    <a:pt x="3416" y="791"/>
                  </a:lnTo>
                  <a:lnTo>
                    <a:pt x="3445" y="869"/>
                  </a:lnTo>
                  <a:lnTo>
                    <a:pt x="3469" y="947"/>
                  </a:lnTo>
                  <a:lnTo>
                    <a:pt x="3487" y="1027"/>
                  </a:lnTo>
                  <a:lnTo>
                    <a:pt x="3499" y="1107"/>
                  </a:lnTo>
                  <a:lnTo>
                    <a:pt x="3508" y="1188"/>
                  </a:lnTo>
                  <a:lnTo>
                    <a:pt x="3510" y="1270"/>
                  </a:lnTo>
                  <a:lnTo>
                    <a:pt x="3510" y="1270"/>
                  </a:lnTo>
                  <a:lnTo>
                    <a:pt x="3508" y="1350"/>
                  </a:lnTo>
                  <a:lnTo>
                    <a:pt x="3499" y="1432"/>
                  </a:lnTo>
                  <a:lnTo>
                    <a:pt x="3487" y="1512"/>
                  </a:lnTo>
                  <a:lnTo>
                    <a:pt x="3469" y="1592"/>
                  </a:lnTo>
                  <a:lnTo>
                    <a:pt x="3445" y="1670"/>
                  </a:lnTo>
                  <a:lnTo>
                    <a:pt x="3416" y="1748"/>
                  </a:lnTo>
                  <a:lnTo>
                    <a:pt x="3383" y="1823"/>
                  </a:lnTo>
                  <a:lnTo>
                    <a:pt x="3344" y="1896"/>
                  </a:lnTo>
                  <a:lnTo>
                    <a:pt x="3300" y="1968"/>
                  </a:lnTo>
                  <a:lnTo>
                    <a:pt x="3252" y="2037"/>
                  </a:lnTo>
                  <a:lnTo>
                    <a:pt x="3197" y="2104"/>
                  </a:lnTo>
                  <a:lnTo>
                    <a:pt x="3138" y="2167"/>
                  </a:lnTo>
                  <a:lnTo>
                    <a:pt x="3074" y="2226"/>
                  </a:lnTo>
                  <a:lnTo>
                    <a:pt x="3007" y="2280"/>
                  </a:lnTo>
                  <a:lnTo>
                    <a:pt x="2938" y="2330"/>
                  </a:lnTo>
                  <a:lnTo>
                    <a:pt x="2867" y="2374"/>
                  </a:lnTo>
                  <a:lnTo>
                    <a:pt x="2792" y="2412"/>
                  </a:lnTo>
                  <a:lnTo>
                    <a:pt x="2717" y="2446"/>
                  </a:lnTo>
                  <a:lnTo>
                    <a:pt x="2639" y="2474"/>
                  </a:lnTo>
                  <a:lnTo>
                    <a:pt x="2560" y="2498"/>
                  </a:lnTo>
                  <a:lnTo>
                    <a:pt x="2480" y="2516"/>
                  </a:lnTo>
                  <a:lnTo>
                    <a:pt x="2400" y="2528"/>
                  </a:lnTo>
                  <a:lnTo>
                    <a:pt x="2319" y="2536"/>
                  </a:lnTo>
                  <a:lnTo>
                    <a:pt x="2237" y="2539"/>
                  </a:lnTo>
                  <a:lnTo>
                    <a:pt x="2156" y="2536"/>
                  </a:lnTo>
                  <a:lnTo>
                    <a:pt x="2075" y="2528"/>
                  </a:lnTo>
                  <a:lnTo>
                    <a:pt x="1994" y="2516"/>
                  </a:lnTo>
                  <a:lnTo>
                    <a:pt x="1915" y="2498"/>
                  </a:lnTo>
                  <a:lnTo>
                    <a:pt x="1837" y="2474"/>
                  </a:lnTo>
                  <a:lnTo>
                    <a:pt x="1759" y="2447"/>
                  </a:lnTo>
                  <a:lnTo>
                    <a:pt x="1684" y="2413"/>
                  </a:lnTo>
                  <a:lnTo>
                    <a:pt x="1610" y="2375"/>
                  </a:lnTo>
                  <a:lnTo>
                    <a:pt x="1538" y="2331"/>
                  </a:lnTo>
                  <a:lnTo>
                    <a:pt x="1469" y="2282"/>
                  </a:lnTo>
                  <a:lnTo>
                    <a:pt x="1403" y="2228"/>
                  </a:lnTo>
                  <a:lnTo>
                    <a:pt x="1251" y="2380"/>
                  </a:lnTo>
                  <a:lnTo>
                    <a:pt x="1405" y="2534"/>
                  </a:lnTo>
                  <a:lnTo>
                    <a:pt x="1419" y="2551"/>
                  </a:lnTo>
                  <a:lnTo>
                    <a:pt x="1427" y="2569"/>
                  </a:lnTo>
                  <a:lnTo>
                    <a:pt x="1432" y="2588"/>
                  </a:lnTo>
                  <a:lnTo>
                    <a:pt x="1432" y="2608"/>
                  </a:lnTo>
                  <a:lnTo>
                    <a:pt x="1427" y="2627"/>
                  </a:lnTo>
                  <a:lnTo>
                    <a:pt x="1419" y="2645"/>
                  </a:lnTo>
                  <a:lnTo>
                    <a:pt x="1405" y="2661"/>
                  </a:lnTo>
                  <a:lnTo>
                    <a:pt x="682" y="3383"/>
                  </a:lnTo>
                  <a:lnTo>
                    <a:pt x="647" y="3414"/>
                  </a:lnTo>
                  <a:lnTo>
                    <a:pt x="609" y="3441"/>
                  </a:lnTo>
                  <a:lnTo>
                    <a:pt x="570" y="3462"/>
                  </a:lnTo>
                  <a:lnTo>
                    <a:pt x="529" y="3479"/>
                  </a:lnTo>
                  <a:lnTo>
                    <a:pt x="486" y="3490"/>
                  </a:lnTo>
                  <a:lnTo>
                    <a:pt x="442" y="3498"/>
                  </a:lnTo>
                  <a:lnTo>
                    <a:pt x="399" y="3500"/>
                  </a:lnTo>
                  <a:lnTo>
                    <a:pt x="355" y="3498"/>
                  </a:lnTo>
                  <a:lnTo>
                    <a:pt x="312" y="3490"/>
                  </a:lnTo>
                  <a:lnTo>
                    <a:pt x="269" y="3479"/>
                  </a:lnTo>
                  <a:lnTo>
                    <a:pt x="229" y="3462"/>
                  </a:lnTo>
                  <a:lnTo>
                    <a:pt x="189" y="3441"/>
                  </a:lnTo>
                  <a:lnTo>
                    <a:pt x="151" y="3414"/>
                  </a:lnTo>
                  <a:lnTo>
                    <a:pt x="117" y="3383"/>
                  </a:lnTo>
                  <a:lnTo>
                    <a:pt x="86" y="3349"/>
                  </a:lnTo>
                  <a:lnTo>
                    <a:pt x="60" y="3311"/>
                  </a:lnTo>
                  <a:lnTo>
                    <a:pt x="38" y="3272"/>
                  </a:lnTo>
                  <a:lnTo>
                    <a:pt x="21" y="3232"/>
                  </a:lnTo>
                  <a:lnTo>
                    <a:pt x="10" y="3189"/>
                  </a:lnTo>
                  <a:lnTo>
                    <a:pt x="2" y="3146"/>
                  </a:lnTo>
                  <a:lnTo>
                    <a:pt x="0" y="3102"/>
                  </a:lnTo>
                  <a:lnTo>
                    <a:pt x="0" y="3102"/>
                  </a:lnTo>
                  <a:lnTo>
                    <a:pt x="2" y="3059"/>
                  </a:lnTo>
                  <a:lnTo>
                    <a:pt x="10" y="3015"/>
                  </a:lnTo>
                  <a:lnTo>
                    <a:pt x="21" y="2973"/>
                  </a:lnTo>
                  <a:lnTo>
                    <a:pt x="38" y="2932"/>
                  </a:lnTo>
                  <a:lnTo>
                    <a:pt x="60" y="2892"/>
                  </a:lnTo>
                  <a:lnTo>
                    <a:pt x="86" y="2855"/>
                  </a:lnTo>
                  <a:lnTo>
                    <a:pt x="117" y="2820"/>
                  </a:lnTo>
                  <a:lnTo>
                    <a:pt x="841" y="2099"/>
                  </a:lnTo>
                  <a:lnTo>
                    <a:pt x="857" y="2085"/>
                  </a:lnTo>
                  <a:lnTo>
                    <a:pt x="875" y="2077"/>
                  </a:lnTo>
                  <a:lnTo>
                    <a:pt x="895" y="2072"/>
                  </a:lnTo>
                  <a:lnTo>
                    <a:pt x="915" y="2072"/>
                  </a:lnTo>
                  <a:lnTo>
                    <a:pt x="934" y="2077"/>
                  </a:lnTo>
                  <a:lnTo>
                    <a:pt x="952" y="2085"/>
                  </a:lnTo>
                  <a:lnTo>
                    <a:pt x="969" y="2099"/>
                  </a:lnTo>
                  <a:lnTo>
                    <a:pt x="1123" y="2253"/>
                  </a:lnTo>
                  <a:lnTo>
                    <a:pt x="1275" y="2101"/>
                  </a:lnTo>
                  <a:lnTo>
                    <a:pt x="1221" y="2035"/>
                  </a:lnTo>
                  <a:lnTo>
                    <a:pt x="1172" y="1965"/>
                  </a:lnTo>
                  <a:lnTo>
                    <a:pt x="1129" y="1894"/>
                  </a:lnTo>
                  <a:lnTo>
                    <a:pt x="1090" y="1821"/>
                  </a:lnTo>
                  <a:lnTo>
                    <a:pt x="1056" y="1745"/>
                  </a:lnTo>
                  <a:lnTo>
                    <a:pt x="1029" y="1668"/>
                  </a:lnTo>
                  <a:lnTo>
                    <a:pt x="1005" y="1590"/>
                  </a:lnTo>
                  <a:lnTo>
                    <a:pt x="987" y="1510"/>
                  </a:lnTo>
                  <a:lnTo>
                    <a:pt x="974" y="1430"/>
                  </a:lnTo>
                  <a:lnTo>
                    <a:pt x="967" y="1349"/>
                  </a:lnTo>
                  <a:lnTo>
                    <a:pt x="964" y="1267"/>
                  </a:lnTo>
                  <a:lnTo>
                    <a:pt x="967" y="1187"/>
                  </a:lnTo>
                  <a:lnTo>
                    <a:pt x="974" y="1106"/>
                  </a:lnTo>
                  <a:lnTo>
                    <a:pt x="988" y="1026"/>
                  </a:lnTo>
                  <a:lnTo>
                    <a:pt x="1006" y="946"/>
                  </a:lnTo>
                  <a:lnTo>
                    <a:pt x="1030" y="868"/>
                  </a:lnTo>
                  <a:lnTo>
                    <a:pt x="1057" y="790"/>
                  </a:lnTo>
                  <a:lnTo>
                    <a:pt x="1091" y="715"/>
                  </a:lnTo>
                  <a:lnTo>
                    <a:pt x="1130" y="642"/>
                  </a:lnTo>
                  <a:lnTo>
                    <a:pt x="1174" y="570"/>
                  </a:lnTo>
                  <a:lnTo>
                    <a:pt x="1223" y="501"/>
                  </a:lnTo>
                  <a:lnTo>
                    <a:pt x="1277" y="435"/>
                  </a:lnTo>
                  <a:lnTo>
                    <a:pt x="1337" y="371"/>
                  </a:lnTo>
                  <a:lnTo>
                    <a:pt x="1400" y="312"/>
                  </a:lnTo>
                  <a:lnTo>
                    <a:pt x="1467" y="258"/>
                  </a:lnTo>
                  <a:lnTo>
                    <a:pt x="1536" y="209"/>
                  </a:lnTo>
                  <a:lnTo>
                    <a:pt x="1608" y="165"/>
                  </a:lnTo>
                  <a:lnTo>
                    <a:pt x="1682" y="126"/>
                  </a:lnTo>
                  <a:lnTo>
                    <a:pt x="1757" y="93"/>
                  </a:lnTo>
                  <a:lnTo>
                    <a:pt x="1835" y="65"/>
                  </a:lnTo>
                  <a:lnTo>
                    <a:pt x="1913" y="41"/>
                  </a:lnTo>
                  <a:lnTo>
                    <a:pt x="1993" y="23"/>
                  </a:lnTo>
                  <a:lnTo>
                    <a:pt x="2074" y="11"/>
                  </a:lnTo>
                  <a:lnTo>
                    <a:pt x="2156" y="2"/>
                  </a:lnTo>
                  <a:lnTo>
                    <a:pt x="22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false" compatLnSpc="true"/>
            <a:lstStyle/>
            <a:p>
              <a:endParaRPr lang="en-US" sz="2800">
                <a:cs typeface="+mn-ea"/>
                <a:sym typeface="+mn-lt"/>
              </a:endParaRPr>
            </a:p>
          </p:txBody>
        </p:sp>
        <p:sp>
          <p:nvSpPr>
            <p:cNvPr id="42" name="Freeform 75"/>
            <p:cNvSpPr>
              <a:spLocks noEditPoints="true"/>
            </p:cNvSpPr>
            <p:nvPr/>
          </p:nvSpPr>
          <p:spPr bwMode="auto">
            <a:xfrm>
              <a:off x="1819275" y="1978026"/>
              <a:ext cx="279400" cy="279400"/>
            </a:xfrm>
            <a:custGeom>
              <a:avLst/>
              <a:gdLst>
                <a:gd name="T0" fmla="*/ 760 w 1765"/>
                <a:gd name="T1" fmla="*/ 191 h 1760"/>
                <a:gd name="T2" fmla="*/ 586 w 1765"/>
                <a:gd name="T3" fmla="*/ 246 h 1760"/>
                <a:gd name="T4" fmla="*/ 432 w 1765"/>
                <a:gd name="T5" fmla="*/ 344 h 1760"/>
                <a:gd name="T6" fmla="*/ 306 w 1765"/>
                <a:gd name="T7" fmla="*/ 480 h 1760"/>
                <a:gd name="T8" fmla="*/ 222 w 1765"/>
                <a:gd name="T9" fmla="*/ 641 h 1760"/>
                <a:gd name="T10" fmla="*/ 183 w 1765"/>
                <a:gd name="T11" fmla="*/ 819 h 1760"/>
                <a:gd name="T12" fmla="*/ 192 w 1765"/>
                <a:gd name="T13" fmla="*/ 1003 h 1760"/>
                <a:gd name="T14" fmla="*/ 246 w 1765"/>
                <a:gd name="T15" fmla="*/ 1175 h 1760"/>
                <a:gd name="T16" fmla="*/ 344 w 1765"/>
                <a:gd name="T17" fmla="*/ 1329 h 1760"/>
                <a:gd name="T18" fmla="*/ 481 w 1765"/>
                <a:gd name="T19" fmla="*/ 1454 h 1760"/>
                <a:gd name="T20" fmla="*/ 641 w 1765"/>
                <a:gd name="T21" fmla="*/ 1538 h 1760"/>
                <a:gd name="T22" fmla="*/ 820 w 1765"/>
                <a:gd name="T23" fmla="*/ 1577 h 1760"/>
                <a:gd name="T24" fmla="*/ 1005 w 1765"/>
                <a:gd name="T25" fmla="*/ 1569 h 1760"/>
                <a:gd name="T26" fmla="*/ 1179 w 1765"/>
                <a:gd name="T27" fmla="*/ 1515 h 1760"/>
                <a:gd name="T28" fmla="*/ 1333 w 1765"/>
                <a:gd name="T29" fmla="*/ 1417 h 1760"/>
                <a:gd name="T30" fmla="*/ 1457 w 1765"/>
                <a:gd name="T31" fmla="*/ 1280 h 1760"/>
                <a:gd name="T32" fmla="*/ 1541 w 1765"/>
                <a:gd name="T33" fmla="*/ 1120 h 1760"/>
                <a:gd name="T34" fmla="*/ 1581 w 1765"/>
                <a:gd name="T35" fmla="*/ 942 h 1760"/>
                <a:gd name="T36" fmla="*/ 1573 w 1765"/>
                <a:gd name="T37" fmla="*/ 758 h 1760"/>
                <a:gd name="T38" fmla="*/ 1518 w 1765"/>
                <a:gd name="T39" fmla="*/ 585 h 1760"/>
                <a:gd name="T40" fmla="*/ 1420 w 1765"/>
                <a:gd name="T41" fmla="*/ 431 h 1760"/>
                <a:gd name="T42" fmla="*/ 1284 w 1765"/>
                <a:gd name="T43" fmla="*/ 307 h 1760"/>
                <a:gd name="T44" fmla="*/ 1122 w 1765"/>
                <a:gd name="T45" fmla="*/ 223 h 1760"/>
                <a:gd name="T46" fmla="*/ 944 w 1765"/>
                <a:gd name="T47" fmla="*/ 184 h 1760"/>
                <a:gd name="T48" fmla="*/ 952 w 1765"/>
                <a:gd name="T49" fmla="*/ 3 h 1760"/>
                <a:gd name="T50" fmla="*/ 1155 w 1765"/>
                <a:gd name="T51" fmla="*/ 44 h 1760"/>
                <a:gd name="T52" fmla="*/ 1342 w 1765"/>
                <a:gd name="T53" fmla="*/ 130 h 1760"/>
                <a:gd name="T54" fmla="*/ 1506 w 1765"/>
                <a:gd name="T55" fmla="*/ 258 h 1760"/>
                <a:gd name="T56" fmla="*/ 1635 w 1765"/>
                <a:gd name="T57" fmla="*/ 421 h 1760"/>
                <a:gd name="T58" fmla="*/ 1721 w 1765"/>
                <a:gd name="T59" fmla="*/ 608 h 1760"/>
                <a:gd name="T60" fmla="*/ 1761 w 1765"/>
                <a:gd name="T61" fmla="*/ 811 h 1760"/>
                <a:gd name="T62" fmla="*/ 1753 w 1765"/>
                <a:gd name="T63" fmla="*/ 1019 h 1760"/>
                <a:gd name="T64" fmla="*/ 1698 w 1765"/>
                <a:gd name="T65" fmla="*/ 1217 h 1760"/>
                <a:gd name="T66" fmla="*/ 1597 w 1765"/>
                <a:gd name="T67" fmla="*/ 1396 h 1760"/>
                <a:gd name="T68" fmla="*/ 1454 w 1765"/>
                <a:gd name="T69" fmla="*/ 1550 h 1760"/>
                <a:gd name="T70" fmla="*/ 1282 w 1765"/>
                <a:gd name="T71" fmla="*/ 1664 h 1760"/>
                <a:gd name="T72" fmla="*/ 1089 w 1765"/>
                <a:gd name="T73" fmla="*/ 1735 h 1760"/>
                <a:gd name="T74" fmla="*/ 882 w 1765"/>
                <a:gd name="T75" fmla="*/ 1760 h 1760"/>
                <a:gd name="T76" fmla="*/ 674 w 1765"/>
                <a:gd name="T77" fmla="*/ 1735 h 1760"/>
                <a:gd name="T78" fmla="*/ 482 w 1765"/>
                <a:gd name="T79" fmla="*/ 1664 h 1760"/>
                <a:gd name="T80" fmla="*/ 310 w 1765"/>
                <a:gd name="T81" fmla="*/ 1550 h 1760"/>
                <a:gd name="T82" fmla="*/ 167 w 1765"/>
                <a:gd name="T83" fmla="*/ 1396 h 1760"/>
                <a:gd name="T84" fmla="*/ 67 w 1765"/>
                <a:gd name="T85" fmla="*/ 1217 h 1760"/>
                <a:gd name="T86" fmla="*/ 11 w 1765"/>
                <a:gd name="T87" fmla="*/ 1019 h 1760"/>
                <a:gd name="T88" fmla="*/ 2 w 1765"/>
                <a:gd name="T89" fmla="*/ 811 h 1760"/>
                <a:gd name="T90" fmla="*/ 43 w 1765"/>
                <a:gd name="T91" fmla="*/ 608 h 1760"/>
                <a:gd name="T92" fmla="*/ 129 w 1765"/>
                <a:gd name="T93" fmla="*/ 421 h 1760"/>
                <a:gd name="T94" fmla="*/ 259 w 1765"/>
                <a:gd name="T95" fmla="*/ 258 h 1760"/>
                <a:gd name="T96" fmla="*/ 422 w 1765"/>
                <a:gd name="T97" fmla="*/ 130 h 1760"/>
                <a:gd name="T98" fmla="*/ 608 w 1765"/>
                <a:gd name="T99" fmla="*/ 44 h 1760"/>
                <a:gd name="T100" fmla="*/ 812 w 1765"/>
                <a:gd name="T101" fmla="*/ 3 h 17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765" h="1760">
                  <a:moveTo>
                    <a:pt x="882" y="181"/>
                  </a:moveTo>
                  <a:lnTo>
                    <a:pt x="820" y="184"/>
                  </a:lnTo>
                  <a:lnTo>
                    <a:pt x="760" y="191"/>
                  </a:lnTo>
                  <a:lnTo>
                    <a:pt x="700" y="205"/>
                  </a:lnTo>
                  <a:lnTo>
                    <a:pt x="641" y="223"/>
                  </a:lnTo>
                  <a:lnTo>
                    <a:pt x="586" y="246"/>
                  </a:lnTo>
                  <a:lnTo>
                    <a:pt x="532" y="274"/>
                  </a:lnTo>
                  <a:lnTo>
                    <a:pt x="481" y="307"/>
                  </a:lnTo>
                  <a:lnTo>
                    <a:pt x="432" y="344"/>
                  </a:lnTo>
                  <a:lnTo>
                    <a:pt x="386" y="385"/>
                  </a:lnTo>
                  <a:lnTo>
                    <a:pt x="344" y="431"/>
                  </a:lnTo>
                  <a:lnTo>
                    <a:pt x="306" y="480"/>
                  </a:lnTo>
                  <a:lnTo>
                    <a:pt x="273" y="532"/>
                  </a:lnTo>
                  <a:lnTo>
                    <a:pt x="246" y="585"/>
                  </a:lnTo>
                  <a:lnTo>
                    <a:pt x="222" y="641"/>
                  </a:lnTo>
                  <a:lnTo>
                    <a:pt x="204" y="698"/>
                  </a:lnTo>
                  <a:lnTo>
                    <a:pt x="192" y="758"/>
                  </a:lnTo>
                  <a:lnTo>
                    <a:pt x="183" y="819"/>
                  </a:lnTo>
                  <a:lnTo>
                    <a:pt x="181" y="881"/>
                  </a:lnTo>
                  <a:lnTo>
                    <a:pt x="183" y="942"/>
                  </a:lnTo>
                  <a:lnTo>
                    <a:pt x="192" y="1003"/>
                  </a:lnTo>
                  <a:lnTo>
                    <a:pt x="204" y="1062"/>
                  </a:lnTo>
                  <a:lnTo>
                    <a:pt x="222" y="1120"/>
                  </a:lnTo>
                  <a:lnTo>
                    <a:pt x="246" y="1175"/>
                  </a:lnTo>
                  <a:lnTo>
                    <a:pt x="273" y="1229"/>
                  </a:lnTo>
                  <a:lnTo>
                    <a:pt x="306" y="1280"/>
                  </a:lnTo>
                  <a:lnTo>
                    <a:pt x="344" y="1329"/>
                  </a:lnTo>
                  <a:lnTo>
                    <a:pt x="386" y="1375"/>
                  </a:lnTo>
                  <a:lnTo>
                    <a:pt x="432" y="1417"/>
                  </a:lnTo>
                  <a:lnTo>
                    <a:pt x="481" y="1454"/>
                  </a:lnTo>
                  <a:lnTo>
                    <a:pt x="532" y="1487"/>
                  </a:lnTo>
                  <a:lnTo>
                    <a:pt x="586" y="1515"/>
                  </a:lnTo>
                  <a:lnTo>
                    <a:pt x="641" y="1538"/>
                  </a:lnTo>
                  <a:lnTo>
                    <a:pt x="700" y="1556"/>
                  </a:lnTo>
                  <a:lnTo>
                    <a:pt x="760" y="1569"/>
                  </a:lnTo>
                  <a:lnTo>
                    <a:pt x="820" y="1577"/>
                  </a:lnTo>
                  <a:lnTo>
                    <a:pt x="882" y="1579"/>
                  </a:lnTo>
                  <a:lnTo>
                    <a:pt x="944" y="1577"/>
                  </a:lnTo>
                  <a:lnTo>
                    <a:pt x="1005" y="1569"/>
                  </a:lnTo>
                  <a:lnTo>
                    <a:pt x="1065" y="1556"/>
                  </a:lnTo>
                  <a:lnTo>
                    <a:pt x="1122" y="1538"/>
                  </a:lnTo>
                  <a:lnTo>
                    <a:pt x="1179" y="1515"/>
                  </a:lnTo>
                  <a:lnTo>
                    <a:pt x="1232" y="1487"/>
                  </a:lnTo>
                  <a:lnTo>
                    <a:pt x="1284" y="1454"/>
                  </a:lnTo>
                  <a:lnTo>
                    <a:pt x="1333" y="1417"/>
                  </a:lnTo>
                  <a:lnTo>
                    <a:pt x="1379" y="1375"/>
                  </a:lnTo>
                  <a:lnTo>
                    <a:pt x="1420" y="1329"/>
                  </a:lnTo>
                  <a:lnTo>
                    <a:pt x="1457" y="1280"/>
                  </a:lnTo>
                  <a:lnTo>
                    <a:pt x="1490" y="1229"/>
                  </a:lnTo>
                  <a:lnTo>
                    <a:pt x="1518" y="1175"/>
                  </a:lnTo>
                  <a:lnTo>
                    <a:pt x="1541" y="1120"/>
                  </a:lnTo>
                  <a:lnTo>
                    <a:pt x="1559" y="1062"/>
                  </a:lnTo>
                  <a:lnTo>
                    <a:pt x="1573" y="1003"/>
                  </a:lnTo>
                  <a:lnTo>
                    <a:pt x="1581" y="942"/>
                  </a:lnTo>
                  <a:lnTo>
                    <a:pt x="1584" y="881"/>
                  </a:lnTo>
                  <a:lnTo>
                    <a:pt x="1581" y="819"/>
                  </a:lnTo>
                  <a:lnTo>
                    <a:pt x="1573" y="758"/>
                  </a:lnTo>
                  <a:lnTo>
                    <a:pt x="1559" y="698"/>
                  </a:lnTo>
                  <a:lnTo>
                    <a:pt x="1541" y="641"/>
                  </a:lnTo>
                  <a:lnTo>
                    <a:pt x="1518" y="585"/>
                  </a:lnTo>
                  <a:lnTo>
                    <a:pt x="1490" y="532"/>
                  </a:lnTo>
                  <a:lnTo>
                    <a:pt x="1457" y="480"/>
                  </a:lnTo>
                  <a:lnTo>
                    <a:pt x="1420" y="431"/>
                  </a:lnTo>
                  <a:lnTo>
                    <a:pt x="1379" y="385"/>
                  </a:lnTo>
                  <a:lnTo>
                    <a:pt x="1333" y="344"/>
                  </a:lnTo>
                  <a:lnTo>
                    <a:pt x="1284" y="307"/>
                  </a:lnTo>
                  <a:lnTo>
                    <a:pt x="1232" y="274"/>
                  </a:lnTo>
                  <a:lnTo>
                    <a:pt x="1179" y="246"/>
                  </a:lnTo>
                  <a:lnTo>
                    <a:pt x="1122" y="223"/>
                  </a:lnTo>
                  <a:lnTo>
                    <a:pt x="1065" y="205"/>
                  </a:lnTo>
                  <a:lnTo>
                    <a:pt x="1005" y="191"/>
                  </a:lnTo>
                  <a:lnTo>
                    <a:pt x="944" y="184"/>
                  </a:lnTo>
                  <a:lnTo>
                    <a:pt x="882" y="181"/>
                  </a:lnTo>
                  <a:close/>
                  <a:moveTo>
                    <a:pt x="882" y="0"/>
                  </a:moveTo>
                  <a:lnTo>
                    <a:pt x="952" y="3"/>
                  </a:lnTo>
                  <a:lnTo>
                    <a:pt x="1021" y="12"/>
                  </a:lnTo>
                  <a:lnTo>
                    <a:pt x="1089" y="25"/>
                  </a:lnTo>
                  <a:lnTo>
                    <a:pt x="1155" y="44"/>
                  </a:lnTo>
                  <a:lnTo>
                    <a:pt x="1220" y="67"/>
                  </a:lnTo>
                  <a:lnTo>
                    <a:pt x="1282" y="96"/>
                  </a:lnTo>
                  <a:lnTo>
                    <a:pt x="1342" y="130"/>
                  </a:lnTo>
                  <a:lnTo>
                    <a:pt x="1400" y="168"/>
                  </a:lnTo>
                  <a:lnTo>
                    <a:pt x="1454" y="211"/>
                  </a:lnTo>
                  <a:lnTo>
                    <a:pt x="1506" y="258"/>
                  </a:lnTo>
                  <a:lnTo>
                    <a:pt x="1553" y="310"/>
                  </a:lnTo>
                  <a:lnTo>
                    <a:pt x="1597" y="364"/>
                  </a:lnTo>
                  <a:lnTo>
                    <a:pt x="1635" y="421"/>
                  </a:lnTo>
                  <a:lnTo>
                    <a:pt x="1669" y="482"/>
                  </a:lnTo>
                  <a:lnTo>
                    <a:pt x="1698" y="543"/>
                  </a:lnTo>
                  <a:lnTo>
                    <a:pt x="1721" y="608"/>
                  </a:lnTo>
                  <a:lnTo>
                    <a:pt x="1740" y="674"/>
                  </a:lnTo>
                  <a:lnTo>
                    <a:pt x="1753" y="742"/>
                  </a:lnTo>
                  <a:lnTo>
                    <a:pt x="1761" y="811"/>
                  </a:lnTo>
                  <a:lnTo>
                    <a:pt x="1765" y="881"/>
                  </a:lnTo>
                  <a:lnTo>
                    <a:pt x="1761" y="951"/>
                  </a:lnTo>
                  <a:lnTo>
                    <a:pt x="1753" y="1019"/>
                  </a:lnTo>
                  <a:lnTo>
                    <a:pt x="1740" y="1087"/>
                  </a:lnTo>
                  <a:lnTo>
                    <a:pt x="1721" y="1153"/>
                  </a:lnTo>
                  <a:lnTo>
                    <a:pt x="1698" y="1217"/>
                  </a:lnTo>
                  <a:lnTo>
                    <a:pt x="1669" y="1279"/>
                  </a:lnTo>
                  <a:lnTo>
                    <a:pt x="1635" y="1339"/>
                  </a:lnTo>
                  <a:lnTo>
                    <a:pt x="1597" y="1396"/>
                  </a:lnTo>
                  <a:lnTo>
                    <a:pt x="1553" y="1451"/>
                  </a:lnTo>
                  <a:lnTo>
                    <a:pt x="1506" y="1502"/>
                  </a:lnTo>
                  <a:lnTo>
                    <a:pt x="1454" y="1550"/>
                  </a:lnTo>
                  <a:lnTo>
                    <a:pt x="1400" y="1593"/>
                  </a:lnTo>
                  <a:lnTo>
                    <a:pt x="1342" y="1631"/>
                  </a:lnTo>
                  <a:lnTo>
                    <a:pt x="1282" y="1664"/>
                  </a:lnTo>
                  <a:lnTo>
                    <a:pt x="1220" y="1693"/>
                  </a:lnTo>
                  <a:lnTo>
                    <a:pt x="1155" y="1717"/>
                  </a:lnTo>
                  <a:lnTo>
                    <a:pt x="1089" y="1735"/>
                  </a:lnTo>
                  <a:lnTo>
                    <a:pt x="1021" y="1749"/>
                  </a:lnTo>
                  <a:lnTo>
                    <a:pt x="952" y="1758"/>
                  </a:lnTo>
                  <a:lnTo>
                    <a:pt x="882" y="1760"/>
                  </a:lnTo>
                  <a:lnTo>
                    <a:pt x="812" y="1758"/>
                  </a:lnTo>
                  <a:lnTo>
                    <a:pt x="742" y="1749"/>
                  </a:lnTo>
                  <a:lnTo>
                    <a:pt x="674" y="1735"/>
                  </a:lnTo>
                  <a:lnTo>
                    <a:pt x="608" y="1717"/>
                  </a:lnTo>
                  <a:lnTo>
                    <a:pt x="545" y="1693"/>
                  </a:lnTo>
                  <a:lnTo>
                    <a:pt x="482" y="1664"/>
                  </a:lnTo>
                  <a:lnTo>
                    <a:pt x="422" y="1631"/>
                  </a:lnTo>
                  <a:lnTo>
                    <a:pt x="365" y="1593"/>
                  </a:lnTo>
                  <a:lnTo>
                    <a:pt x="310" y="1550"/>
                  </a:lnTo>
                  <a:lnTo>
                    <a:pt x="259" y="1502"/>
                  </a:lnTo>
                  <a:lnTo>
                    <a:pt x="211" y="1451"/>
                  </a:lnTo>
                  <a:lnTo>
                    <a:pt x="167" y="1396"/>
                  </a:lnTo>
                  <a:lnTo>
                    <a:pt x="129" y="1339"/>
                  </a:lnTo>
                  <a:lnTo>
                    <a:pt x="96" y="1279"/>
                  </a:lnTo>
                  <a:lnTo>
                    <a:pt x="67" y="1217"/>
                  </a:lnTo>
                  <a:lnTo>
                    <a:pt x="43" y="1153"/>
                  </a:lnTo>
                  <a:lnTo>
                    <a:pt x="25" y="1087"/>
                  </a:lnTo>
                  <a:lnTo>
                    <a:pt x="11" y="1019"/>
                  </a:lnTo>
                  <a:lnTo>
                    <a:pt x="2" y="951"/>
                  </a:lnTo>
                  <a:lnTo>
                    <a:pt x="0" y="881"/>
                  </a:lnTo>
                  <a:lnTo>
                    <a:pt x="2" y="811"/>
                  </a:lnTo>
                  <a:lnTo>
                    <a:pt x="11" y="742"/>
                  </a:lnTo>
                  <a:lnTo>
                    <a:pt x="25" y="674"/>
                  </a:lnTo>
                  <a:lnTo>
                    <a:pt x="43" y="608"/>
                  </a:lnTo>
                  <a:lnTo>
                    <a:pt x="67" y="543"/>
                  </a:lnTo>
                  <a:lnTo>
                    <a:pt x="96" y="482"/>
                  </a:lnTo>
                  <a:lnTo>
                    <a:pt x="129" y="421"/>
                  </a:lnTo>
                  <a:lnTo>
                    <a:pt x="167" y="364"/>
                  </a:lnTo>
                  <a:lnTo>
                    <a:pt x="211" y="310"/>
                  </a:lnTo>
                  <a:lnTo>
                    <a:pt x="259" y="258"/>
                  </a:lnTo>
                  <a:lnTo>
                    <a:pt x="310" y="211"/>
                  </a:lnTo>
                  <a:lnTo>
                    <a:pt x="365" y="168"/>
                  </a:lnTo>
                  <a:lnTo>
                    <a:pt x="422" y="130"/>
                  </a:lnTo>
                  <a:lnTo>
                    <a:pt x="482" y="96"/>
                  </a:lnTo>
                  <a:lnTo>
                    <a:pt x="545" y="67"/>
                  </a:lnTo>
                  <a:lnTo>
                    <a:pt x="608" y="44"/>
                  </a:lnTo>
                  <a:lnTo>
                    <a:pt x="674" y="25"/>
                  </a:lnTo>
                  <a:lnTo>
                    <a:pt x="742" y="12"/>
                  </a:lnTo>
                  <a:lnTo>
                    <a:pt x="812" y="3"/>
                  </a:lnTo>
                  <a:lnTo>
                    <a:pt x="88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false" compatLnSpc="true"/>
            <a:lstStyle/>
            <a:p>
              <a:endParaRPr lang="en-US" sz="2800">
                <a:cs typeface="+mn-ea"/>
                <a:sym typeface="+mn-lt"/>
              </a:endParaRPr>
            </a:p>
          </p:txBody>
        </p:sp>
        <p:sp>
          <p:nvSpPr>
            <p:cNvPr id="43" name="Freeform 76"/>
            <p:cNvSpPr/>
            <p:nvPr/>
          </p:nvSpPr>
          <p:spPr bwMode="auto">
            <a:xfrm>
              <a:off x="1900238" y="2060576"/>
              <a:ext cx="115888" cy="114300"/>
            </a:xfrm>
            <a:custGeom>
              <a:avLst/>
              <a:gdLst>
                <a:gd name="T0" fmla="*/ 363 w 726"/>
                <a:gd name="T1" fmla="*/ 0 h 723"/>
                <a:gd name="T2" fmla="*/ 387 w 726"/>
                <a:gd name="T3" fmla="*/ 3 h 723"/>
                <a:gd name="T4" fmla="*/ 409 w 726"/>
                <a:gd name="T5" fmla="*/ 12 h 723"/>
                <a:gd name="T6" fmla="*/ 427 w 726"/>
                <a:gd name="T7" fmla="*/ 26 h 723"/>
                <a:gd name="T8" fmla="*/ 442 w 726"/>
                <a:gd name="T9" fmla="*/ 44 h 723"/>
                <a:gd name="T10" fmla="*/ 450 w 726"/>
                <a:gd name="T11" fmla="*/ 66 h 723"/>
                <a:gd name="T12" fmla="*/ 453 w 726"/>
                <a:gd name="T13" fmla="*/ 90 h 723"/>
                <a:gd name="T14" fmla="*/ 453 w 726"/>
                <a:gd name="T15" fmla="*/ 271 h 723"/>
                <a:gd name="T16" fmla="*/ 635 w 726"/>
                <a:gd name="T17" fmla="*/ 271 h 723"/>
                <a:gd name="T18" fmla="*/ 660 w 726"/>
                <a:gd name="T19" fmla="*/ 275 h 723"/>
                <a:gd name="T20" fmla="*/ 681 w 726"/>
                <a:gd name="T21" fmla="*/ 283 h 723"/>
                <a:gd name="T22" fmla="*/ 699 w 726"/>
                <a:gd name="T23" fmla="*/ 298 h 723"/>
                <a:gd name="T24" fmla="*/ 714 w 726"/>
                <a:gd name="T25" fmla="*/ 316 h 723"/>
                <a:gd name="T26" fmla="*/ 722 w 726"/>
                <a:gd name="T27" fmla="*/ 337 h 723"/>
                <a:gd name="T28" fmla="*/ 726 w 726"/>
                <a:gd name="T29" fmla="*/ 362 h 723"/>
                <a:gd name="T30" fmla="*/ 722 w 726"/>
                <a:gd name="T31" fmla="*/ 385 h 723"/>
                <a:gd name="T32" fmla="*/ 714 w 726"/>
                <a:gd name="T33" fmla="*/ 407 h 723"/>
                <a:gd name="T34" fmla="*/ 699 w 726"/>
                <a:gd name="T35" fmla="*/ 425 h 723"/>
                <a:gd name="T36" fmla="*/ 681 w 726"/>
                <a:gd name="T37" fmla="*/ 439 h 723"/>
                <a:gd name="T38" fmla="*/ 660 w 726"/>
                <a:gd name="T39" fmla="*/ 449 h 723"/>
                <a:gd name="T40" fmla="*/ 635 w 726"/>
                <a:gd name="T41" fmla="*/ 452 h 723"/>
                <a:gd name="T42" fmla="*/ 453 w 726"/>
                <a:gd name="T43" fmla="*/ 452 h 723"/>
                <a:gd name="T44" fmla="*/ 453 w 726"/>
                <a:gd name="T45" fmla="*/ 633 h 723"/>
                <a:gd name="T46" fmla="*/ 450 w 726"/>
                <a:gd name="T47" fmla="*/ 656 h 723"/>
                <a:gd name="T48" fmla="*/ 442 w 726"/>
                <a:gd name="T49" fmla="*/ 679 h 723"/>
                <a:gd name="T50" fmla="*/ 427 w 726"/>
                <a:gd name="T51" fmla="*/ 697 h 723"/>
                <a:gd name="T52" fmla="*/ 409 w 726"/>
                <a:gd name="T53" fmla="*/ 710 h 723"/>
                <a:gd name="T54" fmla="*/ 387 w 726"/>
                <a:gd name="T55" fmla="*/ 720 h 723"/>
                <a:gd name="T56" fmla="*/ 363 w 726"/>
                <a:gd name="T57" fmla="*/ 723 h 723"/>
                <a:gd name="T58" fmla="*/ 339 w 726"/>
                <a:gd name="T59" fmla="*/ 720 h 723"/>
                <a:gd name="T60" fmla="*/ 317 w 726"/>
                <a:gd name="T61" fmla="*/ 710 h 723"/>
                <a:gd name="T62" fmla="*/ 299 w 726"/>
                <a:gd name="T63" fmla="*/ 697 h 723"/>
                <a:gd name="T64" fmla="*/ 285 w 726"/>
                <a:gd name="T65" fmla="*/ 679 h 723"/>
                <a:gd name="T66" fmla="*/ 276 w 726"/>
                <a:gd name="T67" fmla="*/ 656 h 723"/>
                <a:gd name="T68" fmla="*/ 272 w 726"/>
                <a:gd name="T69" fmla="*/ 633 h 723"/>
                <a:gd name="T70" fmla="*/ 272 w 726"/>
                <a:gd name="T71" fmla="*/ 452 h 723"/>
                <a:gd name="T72" fmla="*/ 91 w 726"/>
                <a:gd name="T73" fmla="*/ 452 h 723"/>
                <a:gd name="T74" fmla="*/ 67 w 726"/>
                <a:gd name="T75" fmla="*/ 449 h 723"/>
                <a:gd name="T76" fmla="*/ 45 w 726"/>
                <a:gd name="T77" fmla="*/ 439 h 723"/>
                <a:gd name="T78" fmla="*/ 27 w 726"/>
                <a:gd name="T79" fmla="*/ 425 h 723"/>
                <a:gd name="T80" fmla="*/ 13 w 726"/>
                <a:gd name="T81" fmla="*/ 407 h 723"/>
                <a:gd name="T82" fmla="*/ 3 w 726"/>
                <a:gd name="T83" fmla="*/ 385 h 723"/>
                <a:gd name="T84" fmla="*/ 0 w 726"/>
                <a:gd name="T85" fmla="*/ 362 h 723"/>
                <a:gd name="T86" fmla="*/ 3 w 726"/>
                <a:gd name="T87" fmla="*/ 337 h 723"/>
                <a:gd name="T88" fmla="*/ 13 w 726"/>
                <a:gd name="T89" fmla="*/ 316 h 723"/>
                <a:gd name="T90" fmla="*/ 27 w 726"/>
                <a:gd name="T91" fmla="*/ 298 h 723"/>
                <a:gd name="T92" fmla="*/ 45 w 726"/>
                <a:gd name="T93" fmla="*/ 283 h 723"/>
                <a:gd name="T94" fmla="*/ 67 w 726"/>
                <a:gd name="T95" fmla="*/ 275 h 723"/>
                <a:gd name="T96" fmla="*/ 91 w 726"/>
                <a:gd name="T97" fmla="*/ 271 h 723"/>
                <a:gd name="T98" fmla="*/ 272 w 726"/>
                <a:gd name="T99" fmla="*/ 271 h 723"/>
                <a:gd name="T100" fmla="*/ 272 w 726"/>
                <a:gd name="T101" fmla="*/ 90 h 723"/>
                <a:gd name="T102" fmla="*/ 276 w 726"/>
                <a:gd name="T103" fmla="*/ 66 h 723"/>
                <a:gd name="T104" fmla="*/ 285 w 726"/>
                <a:gd name="T105" fmla="*/ 44 h 723"/>
                <a:gd name="T106" fmla="*/ 299 w 726"/>
                <a:gd name="T107" fmla="*/ 26 h 723"/>
                <a:gd name="T108" fmla="*/ 317 w 726"/>
                <a:gd name="T109" fmla="*/ 12 h 723"/>
                <a:gd name="T110" fmla="*/ 339 w 726"/>
                <a:gd name="T111" fmla="*/ 3 h 723"/>
                <a:gd name="T112" fmla="*/ 363 w 726"/>
                <a:gd name="T113" fmla="*/ 0 h 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26" h="723">
                  <a:moveTo>
                    <a:pt x="363" y="0"/>
                  </a:moveTo>
                  <a:lnTo>
                    <a:pt x="387" y="3"/>
                  </a:lnTo>
                  <a:lnTo>
                    <a:pt x="409" y="12"/>
                  </a:lnTo>
                  <a:lnTo>
                    <a:pt x="427" y="26"/>
                  </a:lnTo>
                  <a:lnTo>
                    <a:pt x="442" y="44"/>
                  </a:lnTo>
                  <a:lnTo>
                    <a:pt x="450" y="66"/>
                  </a:lnTo>
                  <a:lnTo>
                    <a:pt x="453" y="90"/>
                  </a:lnTo>
                  <a:lnTo>
                    <a:pt x="453" y="271"/>
                  </a:lnTo>
                  <a:lnTo>
                    <a:pt x="635" y="271"/>
                  </a:lnTo>
                  <a:lnTo>
                    <a:pt x="660" y="275"/>
                  </a:lnTo>
                  <a:lnTo>
                    <a:pt x="681" y="283"/>
                  </a:lnTo>
                  <a:lnTo>
                    <a:pt x="699" y="298"/>
                  </a:lnTo>
                  <a:lnTo>
                    <a:pt x="714" y="316"/>
                  </a:lnTo>
                  <a:lnTo>
                    <a:pt x="722" y="337"/>
                  </a:lnTo>
                  <a:lnTo>
                    <a:pt x="726" y="362"/>
                  </a:lnTo>
                  <a:lnTo>
                    <a:pt x="722" y="385"/>
                  </a:lnTo>
                  <a:lnTo>
                    <a:pt x="714" y="407"/>
                  </a:lnTo>
                  <a:lnTo>
                    <a:pt x="699" y="425"/>
                  </a:lnTo>
                  <a:lnTo>
                    <a:pt x="681" y="439"/>
                  </a:lnTo>
                  <a:lnTo>
                    <a:pt x="660" y="449"/>
                  </a:lnTo>
                  <a:lnTo>
                    <a:pt x="635" y="452"/>
                  </a:lnTo>
                  <a:lnTo>
                    <a:pt x="453" y="452"/>
                  </a:lnTo>
                  <a:lnTo>
                    <a:pt x="453" y="633"/>
                  </a:lnTo>
                  <a:lnTo>
                    <a:pt x="450" y="656"/>
                  </a:lnTo>
                  <a:lnTo>
                    <a:pt x="442" y="679"/>
                  </a:lnTo>
                  <a:lnTo>
                    <a:pt x="427" y="697"/>
                  </a:lnTo>
                  <a:lnTo>
                    <a:pt x="409" y="710"/>
                  </a:lnTo>
                  <a:lnTo>
                    <a:pt x="387" y="720"/>
                  </a:lnTo>
                  <a:lnTo>
                    <a:pt x="363" y="723"/>
                  </a:lnTo>
                  <a:lnTo>
                    <a:pt x="339" y="720"/>
                  </a:lnTo>
                  <a:lnTo>
                    <a:pt x="317" y="710"/>
                  </a:lnTo>
                  <a:lnTo>
                    <a:pt x="299" y="697"/>
                  </a:lnTo>
                  <a:lnTo>
                    <a:pt x="285" y="679"/>
                  </a:lnTo>
                  <a:lnTo>
                    <a:pt x="276" y="656"/>
                  </a:lnTo>
                  <a:lnTo>
                    <a:pt x="272" y="633"/>
                  </a:lnTo>
                  <a:lnTo>
                    <a:pt x="272" y="452"/>
                  </a:lnTo>
                  <a:lnTo>
                    <a:pt x="91" y="452"/>
                  </a:lnTo>
                  <a:lnTo>
                    <a:pt x="67" y="449"/>
                  </a:lnTo>
                  <a:lnTo>
                    <a:pt x="45" y="439"/>
                  </a:lnTo>
                  <a:lnTo>
                    <a:pt x="27" y="425"/>
                  </a:lnTo>
                  <a:lnTo>
                    <a:pt x="13" y="407"/>
                  </a:lnTo>
                  <a:lnTo>
                    <a:pt x="3" y="385"/>
                  </a:lnTo>
                  <a:lnTo>
                    <a:pt x="0" y="362"/>
                  </a:lnTo>
                  <a:lnTo>
                    <a:pt x="3" y="337"/>
                  </a:lnTo>
                  <a:lnTo>
                    <a:pt x="13" y="316"/>
                  </a:lnTo>
                  <a:lnTo>
                    <a:pt x="27" y="298"/>
                  </a:lnTo>
                  <a:lnTo>
                    <a:pt x="45" y="283"/>
                  </a:lnTo>
                  <a:lnTo>
                    <a:pt x="67" y="275"/>
                  </a:lnTo>
                  <a:lnTo>
                    <a:pt x="91" y="271"/>
                  </a:lnTo>
                  <a:lnTo>
                    <a:pt x="272" y="271"/>
                  </a:lnTo>
                  <a:lnTo>
                    <a:pt x="272" y="90"/>
                  </a:lnTo>
                  <a:lnTo>
                    <a:pt x="276" y="66"/>
                  </a:lnTo>
                  <a:lnTo>
                    <a:pt x="285" y="44"/>
                  </a:lnTo>
                  <a:lnTo>
                    <a:pt x="299" y="26"/>
                  </a:lnTo>
                  <a:lnTo>
                    <a:pt x="317" y="12"/>
                  </a:lnTo>
                  <a:lnTo>
                    <a:pt x="339" y="3"/>
                  </a:lnTo>
                  <a:lnTo>
                    <a:pt x="36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false" compatLnSpc="true"/>
            <a:lstStyle/>
            <a:p>
              <a:endParaRPr lang="en-US" sz="2800">
                <a:cs typeface="+mn-ea"/>
                <a:sym typeface="+mn-lt"/>
              </a:endParaRPr>
            </a:p>
          </p:txBody>
        </p:sp>
      </p:grpSp>
      <p:sp>
        <p:nvSpPr>
          <p:cNvPr id="10" name="文本框 9"/>
          <p:cNvSpPr txBox="true"/>
          <p:nvPr/>
        </p:nvSpPr>
        <p:spPr>
          <a:xfrm>
            <a:off x="245745" y="1514475"/>
            <a:ext cx="368300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1600"/>
              <a:t>archive.kylinos.cn_kylin_KYLIN-ALL</a:t>
            </a:r>
            <a:endParaRPr lang="zh-CN" altLang="en-US" sz="1600"/>
          </a:p>
          <a:p>
            <a:pPr algn="l"/>
            <a:r>
              <a:rPr lang="zh-CN" altLang="en-US" sz="1600"/>
              <a:t>_dists_4.0.2sp2-server_</a:t>
            </a:r>
            <a:endParaRPr lang="zh-CN" altLang="en-US" sz="1600"/>
          </a:p>
          <a:p>
            <a:pPr algn="l"/>
            <a:r>
              <a:rPr lang="zh-CN" altLang="en-US" sz="1600"/>
              <a:t>main_binary-arm64_Packages</a:t>
            </a:r>
            <a:endParaRPr lang="zh-CN" altLang="en-US" sz="1600"/>
          </a:p>
        </p:txBody>
      </p:sp>
      <p:pic>
        <p:nvPicPr>
          <p:cNvPr id="3" name="图片 2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3996690" y="401955"/>
            <a:ext cx="7949565" cy="6054090"/>
          </a:xfrm>
          <a:prstGeom prst="rect">
            <a:avLst/>
          </a:prstGeom>
        </p:spPr>
      </p:pic>
      <p:sp>
        <p:nvSpPr>
          <p:cNvPr id="4" name="文本框 3"/>
          <p:cNvSpPr txBox="true"/>
          <p:nvPr/>
        </p:nvSpPr>
        <p:spPr>
          <a:xfrm>
            <a:off x="868680" y="2653030"/>
            <a:ext cx="22402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文件名指向的仓库内</a:t>
            </a:r>
            <a:endParaRPr lang="zh-CN" altLang="en-US"/>
          </a:p>
          <a:p>
            <a:r>
              <a:rPr lang="zh-CN" altLang="en-US"/>
              <a:t>存放的包的信息</a:t>
            </a:r>
            <a:endParaRPr lang="zh-CN" altLang="en-US"/>
          </a:p>
        </p:txBody>
      </p:sp>
    </p:spTree>
  </p:cSld>
  <p:clrMapOvr>
    <a:masterClrMapping/>
  </p:clrMapOvr>
  <p:transition spd="slow"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第一PPT，www.1ppt.com">
  <a:themeElements>
    <a:clrScheme name="自定义 2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DB6A51"/>
      </a:accent1>
      <a:accent2>
        <a:srgbClr val="F2C961"/>
      </a:accent2>
      <a:accent3>
        <a:srgbClr val="DB6A51"/>
      </a:accent3>
      <a:accent4>
        <a:srgbClr val="F2C961"/>
      </a:accent4>
      <a:accent5>
        <a:srgbClr val="DB6A51"/>
      </a:accent5>
      <a:accent6>
        <a:srgbClr val="F2C961"/>
      </a:accent6>
      <a:hlink>
        <a:srgbClr val="0563C1"/>
      </a:hlink>
      <a:folHlink>
        <a:srgbClr val="954F72"/>
      </a:folHlink>
    </a:clrScheme>
    <a:fontScheme name="00tiedzf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true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false"/>
        </a:gradFill>
        <a:gradFill rotWithShape="true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false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true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false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true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false"/>
        </a:gradFill>
        <a:gradFill rotWithShape="true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false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true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false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8216</Words>
  <Application>WPS 演示</Application>
  <PresentationFormat>自定义</PresentationFormat>
  <Paragraphs>580</Paragraphs>
  <Slides>76</Slides>
  <Notes>24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76</vt:i4>
      </vt:variant>
    </vt:vector>
  </HeadingPairs>
  <TitlesOfParts>
    <vt:vector size="96" baseType="lpstr">
      <vt:lpstr>Arial</vt:lpstr>
      <vt:lpstr>宋体</vt:lpstr>
      <vt:lpstr>Wingdings</vt:lpstr>
      <vt:lpstr>Calibri</vt:lpstr>
      <vt:lpstr>Trebuchet MS</vt:lpstr>
      <vt:lpstr>宋体</vt:lpstr>
      <vt:lpstr>汉仪大黑简</vt:lpstr>
      <vt:lpstr>Droid Sans Fallback</vt:lpstr>
      <vt:lpstr>宋体</vt:lpstr>
      <vt:lpstr>Agency FB</vt:lpstr>
      <vt:lpstr>FreeSans</vt:lpstr>
      <vt:lpstr>方正细谭黑简体</vt:lpstr>
      <vt:lpstr>汉仪书宋二S</vt:lpstr>
      <vt:lpstr>微软雅黑</vt:lpstr>
      <vt:lpstr>微软雅黑</vt:lpstr>
      <vt:lpstr>Arial Unicode MS</vt:lpstr>
      <vt:lpstr>等线</vt:lpstr>
      <vt:lpstr>Gubbi</vt:lpstr>
      <vt:lpstr>华文中宋</vt:lpstr>
      <vt:lpstr>第一PPT，www.1ppt.com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第一PPT，www.1ppt.com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红黄工作总结</dc:title>
  <dc:creator>第一PPT</dc:creator>
  <cp:keywords>www.1ppt.com</cp:keywords>
  <dc:description>www.1ppt.com</dc:description>
  <cp:lastModifiedBy>kylin</cp:lastModifiedBy>
  <cp:revision>350</cp:revision>
  <dcterms:created xsi:type="dcterms:W3CDTF">2020-07-10T06:14:59Z</dcterms:created>
  <dcterms:modified xsi:type="dcterms:W3CDTF">2020-07-10T06:14:59Z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2052-11.1.0.9604</vt:lpwstr>
  </property>
</Properties>
</file>